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3"/>
  </p:notesMasterIdLst>
  <p:sldIdLst>
    <p:sldId id="256" r:id="rId2"/>
    <p:sldId id="257" r:id="rId3"/>
    <p:sldId id="258" r:id="rId4"/>
    <p:sldId id="264" r:id="rId5"/>
    <p:sldId id="268" r:id="rId6"/>
    <p:sldId id="269" r:id="rId7"/>
    <p:sldId id="267" r:id="rId8"/>
    <p:sldId id="270" r:id="rId9"/>
    <p:sldId id="259" r:id="rId10"/>
    <p:sldId id="278" r:id="rId11"/>
    <p:sldId id="277" r:id="rId12"/>
    <p:sldId id="266" r:id="rId13"/>
    <p:sldId id="279" r:id="rId14"/>
    <p:sldId id="261" r:id="rId15"/>
    <p:sldId id="262" r:id="rId16"/>
    <p:sldId id="275" r:id="rId17"/>
    <p:sldId id="274" r:id="rId18"/>
    <p:sldId id="271" r:id="rId19"/>
    <p:sldId id="272" r:id="rId20"/>
    <p:sldId id="273"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32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0D438F-CEF4-4DB1-AD67-275BE8BDA924}" v="67" dt="2022-09-04T11:46:51.5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p:scale>
          <a:sx n="72" d="100"/>
          <a:sy n="72" d="100"/>
        </p:scale>
        <p:origin x="-240" y="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058018346818767E-2"/>
          <c:y val="0.19535627546843837"/>
          <c:w val="0.8130939440254078"/>
          <c:h val="0.6638787555346507"/>
        </c:manualLayout>
      </c:layout>
      <c:doughnutChart>
        <c:varyColors val="1"/>
        <c:ser>
          <c:idx val="0"/>
          <c:order val="0"/>
          <c:tx>
            <c:strRef>
              <c:f>Sheet1!$B$1</c:f>
              <c:strCache>
                <c:ptCount val="1"/>
                <c:pt idx="0">
                  <c:v>Sales</c:v>
                </c:pt>
              </c:strCache>
            </c:strRef>
          </c:tx>
          <c:dPt>
            <c:idx val="0"/>
            <c:bubble3D val="0"/>
            <c:spPr>
              <a:solidFill>
                <a:srgbClr val="92D050"/>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1-CE30-4EB7-83BE-6912998AF920}"/>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3-CE30-4EB7-83BE-6912998AF920}"/>
              </c:ext>
            </c:extLst>
          </c:dPt>
          <c:dPt>
            <c:idx val="2"/>
            <c:bubble3D val="0"/>
            <c:spPr>
              <a:solidFill>
                <a:schemeClr val="accent3">
                  <a:lumMod val="75000"/>
                </a:schemeClr>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5-CE30-4EB7-83BE-6912998AF920}"/>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7-CE30-4EB7-83BE-6912998AF920}"/>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0-3A88-4A94-95C0-90E1F4ED73C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1">
    <c:autoUpdate val="0"/>
  </c:externalData>
  <c:userShapes r:id="rId2"/>
</c:chartSpace>
</file>

<file path=ppt/drawings/_rels/drawing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43.png"/></Relationships>
</file>

<file path=ppt/drawings/drawing1.xml><?xml version="1.0" encoding="utf-8"?>
<c:userShapes xmlns:c="http://schemas.openxmlformats.org/drawingml/2006/chart">
  <cdr:relSizeAnchor xmlns:cdr="http://schemas.openxmlformats.org/drawingml/2006/chartDrawing">
    <cdr:from>
      <cdr:x>0.43392</cdr:x>
      <cdr:y>0.40052</cdr:y>
    </cdr:from>
    <cdr:to>
      <cdr:x>0.55895</cdr:x>
      <cdr:y>0.58806</cdr:y>
    </cdr:to>
    <cdr:pic>
      <cdr:nvPicPr>
        <cdr:cNvPr id="3" name="Graphic 2" descr="Bar graph with upward trend">
          <a:extLst xmlns:a="http://schemas.openxmlformats.org/drawingml/2006/main">
            <a:ext uri="{FF2B5EF4-FFF2-40B4-BE49-F238E27FC236}">
              <a16:creationId xmlns="" xmlns:a16="http://schemas.microsoft.com/office/drawing/2014/main" id="{DC874CCA-37DC-445D-8716-0926242AF2F5}"/>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xmlns:a="http://schemas.openxmlformats.org/drawingml/2006/main">
          <a:fillRect/>
        </a:stretch>
      </cdr:blipFill>
      <cdr:spPr>
        <a:xfrm xmlns:a="http://schemas.openxmlformats.org/drawingml/2006/main">
          <a:off x="3173478" y="1952822"/>
          <a:ext cx="914400" cy="914400"/>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6DE94D-3B7D-4ABE-BA20-824EAE7CD1A8}" type="datetimeFigureOut">
              <a:rPr lang="en-US" smtClean="0"/>
              <a:t>9/14/2022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B064F59-0FB7-40F5-AC54-14C6E34E61F8}" type="slidenum">
              <a:rPr lang="en-US" smtClean="0"/>
              <a:t>‹#›</a:t>
            </a:fld>
            <a:endParaRPr lang="en-US"/>
          </a:p>
        </p:txBody>
      </p:sp>
    </p:spTree>
    <p:extLst>
      <p:ext uri="{BB962C8B-B14F-4D97-AF65-F5344CB8AC3E}">
        <p14:creationId xmlns:p14="http://schemas.microsoft.com/office/powerpoint/2010/main" val="3672099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4331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80923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76871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06488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38833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712031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1801298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97447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 xmlns:a16="http://schemas.microsoft.com/office/drawing/2014/main" id="{FB784EBA-F0C5-4F6F-9426-185FBA239203}"/>
              </a:ext>
            </a:extLst>
          </p:cNvPr>
          <p:cNvSpPr>
            <a:spLocks noGrp="1"/>
          </p:cNvSpPr>
          <p:nvPr>
            <p:ph type="media" sz="quarter" idx="15" hasCustomPrompt="1"/>
          </p:nvPr>
        </p:nvSpPr>
        <p:spPr>
          <a:xfrm>
            <a:off x="0" y="0"/>
            <a:ext cx="12192000" cy="66780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Your Video</a:t>
            </a:r>
          </a:p>
        </p:txBody>
      </p:sp>
      <p:sp>
        <p:nvSpPr>
          <p:cNvPr id="5" name="Caption">
            <a:extLst>
              <a:ext uri="{FF2B5EF4-FFF2-40B4-BE49-F238E27FC236}">
                <a16:creationId xmlns="" xmlns:a16="http://schemas.microsoft.com/office/drawing/2014/main" id="{172090C5-61AC-430F-AA33-8EF3902C4669}"/>
              </a:ext>
            </a:extLst>
          </p:cNvPr>
          <p:cNvSpPr>
            <a:spLocks noGrp="1"/>
          </p:cNvSpPr>
          <p:nvPr>
            <p:ph type="body" sz="quarter" idx="14" hasCustomPrompt="1"/>
          </p:nvPr>
        </p:nvSpPr>
        <p:spPr>
          <a:xfrm>
            <a:off x="7801275" y="6156000"/>
            <a:ext cx="3793125" cy="396000"/>
          </a:xfrm>
          <a:solidFill>
            <a:schemeClr val="tx1"/>
          </a:solidFill>
        </p:spPr>
        <p:txBody>
          <a:bodyPr lIns="72000" tIns="72000"/>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dirty="0"/>
              <a:t>Place your Image Caption Here</a:t>
            </a:r>
            <a:endParaRPr lang="en-ZA" dirty="0"/>
          </a:p>
        </p:txBody>
      </p:sp>
      <p:sp>
        <p:nvSpPr>
          <p:cNvPr id="4" name="Slide Number Placeholder 3">
            <a:extLst>
              <a:ext uri="{FF2B5EF4-FFF2-40B4-BE49-F238E27FC236}">
                <a16:creationId xmlns="" xmlns:a16="http://schemas.microsoft.com/office/drawing/2014/main" id="{8377EBDA-221D-4CBD-8DBF-E03A370015DB}"/>
              </a:ext>
            </a:extLst>
          </p:cNvPr>
          <p:cNvSpPr>
            <a:spLocks noGrp="1"/>
          </p:cNvSpPr>
          <p:nvPr>
            <p:ph type="sldNum" sz="quarter" idx="17"/>
          </p:nvPr>
        </p:nvSpPr>
        <p:spPr/>
        <p:txBody>
          <a:bodyPr/>
          <a:lstStyle/>
          <a:p>
            <a:fld id="{058DB212-BFA2-403F-85EF-DFD3FF6D973A}" type="slidenum">
              <a:rPr lang="en-ZA" smtClean="0"/>
              <a:pPr/>
              <a:t>‹#›</a:t>
            </a:fld>
            <a:endParaRPr lang="en-ZA" dirty="0"/>
          </a:p>
        </p:txBody>
      </p:sp>
      <p:sp>
        <p:nvSpPr>
          <p:cNvPr id="2" name="Title 1">
            <a:extLst>
              <a:ext uri="{FF2B5EF4-FFF2-40B4-BE49-F238E27FC236}">
                <a16:creationId xmlns="" xmlns:a16="http://schemas.microsoft.com/office/drawing/2014/main" id="{882508FC-366E-44DA-80A8-28048E1E4AEF}"/>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4286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BF7CBC-CC93-4AB3-9D46-61075505816B}"/>
              </a:ext>
            </a:extLst>
          </p:cNvPr>
          <p:cNvSpPr>
            <a:spLocks noGrp="1"/>
          </p:cNvSpPr>
          <p:nvPr>
            <p:ph type="title"/>
          </p:nvPr>
        </p:nvSpPr>
        <p:spPr>
          <a:xfrm>
            <a:off x="360000" y="360000"/>
            <a:ext cx="6993300" cy="540000"/>
          </a:xfrm>
        </p:spPr>
        <p:txBody>
          <a:bodyPr/>
          <a:lstStyle/>
          <a:p>
            <a:r>
              <a:rPr lang="en-US" smtClean="0"/>
              <a:t>Click to edit Master title style</a:t>
            </a:r>
            <a:endParaRPr lang="en-ZA" dirty="0"/>
          </a:p>
        </p:txBody>
      </p:sp>
      <p:sp>
        <p:nvSpPr>
          <p:cNvPr id="16" name="Subtitle">
            <a:extLst>
              <a:ext uri="{FF2B5EF4-FFF2-40B4-BE49-F238E27FC236}">
                <a16:creationId xmlns:a16="http://schemas.microsoft.com/office/drawing/2014/main" xmlns="" id="{152317FE-88B5-4D1F-AECF-DA69D6779BEA}"/>
              </a:ext>
            </a:extLst>
          </p:cNvPr>
          <p:cNvSpPr>
            <a:spLocks noGrp="1"/>
          </p:cNvSpPr>
          <p:nvPr>
            <p:ph type="body" sz="quarter" idx="12" hasCustomPrompt="1"/>
          </p:nvPr>
        </p:nvSpPr>
        <p:spPr>
          <a:xfrm>
            <a:off x="360363" y="1080000"/>
            <a:ext cx="6992937" cy="360362"/>
          </a:xfrm>
        </p:spPr>
        <p:txBody>
          <a:bodyPr/>
          <a:lstStyle>
            <a:lvl1pPr marL="0" indent="0">
              <a:buNone/>
              <a:defRPr sz="2100"/>
            </a:lvl1pPr>
          </a:lstStyle>
          <a:p>
            <a:pPr lvl="0"/>
            <a:r>
              <a:rPr lang="en-US" dirty="0"/>
              <a:t>Subtitle</a:t>
            </a:r>
            <a:endParaRPr lang="en-ZA" dirty="0"/>
          </a:p>
        </p:txBody>
      </p:sp>
      <p:sp>
        <p:nvSpPr>
          <p:cNvPr id="3" name="Left Col">
            <a:extLst>
              <a:ext uri="{FF2B5EF4-FFF2-40B4-BE49-F238E27FC236}">
                <a16:creationId xmlns:a16="http://schemas.microsoft.com/office/drawing/2014/main" xmlns="" id="{49529B8D-BAD9-4E6D-82F7-0275D8195AA9}"/>
              </a:ext>
            </a:extLst>
          </p:cNvPr>
          <p:cNvSpPr>
            <a:spLocks noGrp="1"/>
          </p:cNvSpPr>
          <p:nvPr>
            <p:ph sz="half" idx="1"/>
          </p:nvPr>
        </p:nvSpPr>
        <p:spPr>
          <a:xfrm>
            <a:off x="360000" y="1620000"/>
            <a:ext cx="6992936" cy="4500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dirty="0"/>
          </a:p>
        </p:txBody>
      </p:sp>
      <p:sp>
        <p:nvSpPr>
          <p:cNvPr id="6" name="Picture Placeholder 5">
            <a:extLst>
              <a:ext uri="{FF2B5EF4-FFF2-40B4-BE49-F238E27FC236}">
                <a16:creationId xmlns:a16="http://schemas.microsoft.com/office/drawing/2014/main" xmlns="" id="{3B63572F-04A5-456D-9066-1A65AFF5E685}"/>
              </a:ext>
            </a:extLst>
          </p:cNvPr>
          <p:cNvSpPr>
            <a:spLocks noGrp="1"/>
          </p:cNvSpPr>
          <p:nvPr>
            <p:ph type="pic" sz="quarter" idx="13" hasCustomPrompt="1"/>
          </p:nvPr>
        </p:nvSpPr>
        <p:spPr>
          <a:xfrm>
            <a:off x="7804150" y="1"/>
            <a:ext cx="4387850" cy="6679488"/>
          </a:xfrm>
          <a:solidFill>
            <a:schemeClr val="bg1">
              <a:lumMod val="95000"/>
            </a:schemeClr>
          </a:solid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ZA" dirty="0"/>
              <a:t>Insert or Drag and Drop your Image</a:t>
            </a:r>
          </a:p>
        </p:txBody>
      </p:sp>
      <p:sp>
        <p:nvSpPr>
          <p:cNvPr id="4" name="Footer Placeholder 3">
            <a:extLst>
              <a:ext uri="{FF2B5EF4-FFF2-40B4-BE49-F238E27FC236}">
                <a16:creationId xmlns:a16="http://schemas.microsoft.com/office/drawing/2014/main" xmlns="" id="{BC263EBA-2C46-40FB-9D48-819ED0C8994F}"/>
              </a:ext>
            </a:extLst>
          </p:cNvPr>
          <p:cNvSpPr>
            <a:spLocks noGrp="1"/>
          </p:cNvSpPr>
          <p:nvPr>
            <p:ph type="ftr" sz="quarter" idx="14"/>
          </p:nvPr>
        </p:nvSpPr>
        <p:spPr/>
        <p:txBody>
          <a:bodyPr/>
          <a:lstStyle/>
          <a:p>
            <a:r>
              <a:rPr lang="en-ZA" dirty="0"/>
              <a:t>Add a footer</a:t>
            </a:r>
          </a:p>
        </p:txBody>
      </p:sp>
      <p:sp>
        <p:nvSpPr>
          <p:cNvPr id="5" name="Slide Number Placeholder 4">
            <a:extLst>
              <a:ext uri="{FF2B5EF4-FFF2-40B4-BE49-F238E27FC236}">
                <a16:creationId xmlns:a16="http://schemas.microsoft.com/office/drawing/2014/main" xmlns="" id="{719230BC-20AB-4DD9-AF5C-47BA72E56986}"/>
              </a:ext>
            </a:extLst>
          </p:cNvPr>
          <p:cNvSpPr>
            <a:spLocks noGrp="1"/>
          </p:cNvSpPr>
          <p:nvPr>
            <p:ph type="sldNum" sz="quarter" idx="15"/>
          </p:nvPr>
        </p:nvSpPr>
        <p:spPr/>
        <p:txBody>
          <a:bodyPr/>
          <a:lstStyle/>
          <a:p>
            <a:fld id="{058DB212-BFA2-403F-85EF-DFD3FF6D973A}" type="slidenum">
              <a:rPr lang="en-ZA" smtClean="0"/>
              <a:pPr/>
              <a:t>‹#›</a:t>
            </a:fld>
            <a:endParaRPr lang="en-ZA" dirty="0"/>
          </a:p>
        </p:txBody>
      </p:sp>
    </p:spTree>
    <p:extLst>
      <p:ext uri="{BB962C8B-B14F-4D97-AF65-F5344CB8AC3E}">
        <p14:creationId xmlns:p14="http://schemas.microsoft.com/office/powerpoint/2010/main" val="827740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A54C80-263E-416B-A8E0-580EDEADCBDC}" type="datetimeFigureOut">
              <a:rPr lang="en-US" dirty="0"/>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499972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9876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2A54C80-263E-416B-A8E0-580EDEADCBDC}" type="datetimeFigureOut">
              <a:rPr lang="en-US" dirty="0"/>
              <a:t>9/14/2022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29851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1194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0221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11644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9/14/2022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993276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74485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9/14/2022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776185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13.wdp"/><Relationship Id="rId3" Type="http://schemas.microsoft.com/office/2007/relationships/hdphoto" Target="../media/hdphoto11.wdp"/><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2.gif"/><Relationship Id="rId11" Type="http://schemas.openxmlformats.org/officeDocument/2006/relationships/image" Target="../media/image25.gif"/><Relationship Id="rId5" Type="http://schemas.microsoft.com/office/2007/relationships/hdphoto" Target="../media/hdphoto12.wdp"/><Relationship Id="rId10" Type="http://schemas.microsoft.com/office/2007/relationships/hdphoto" Target="../media/hdphoto14.wdp"/><Relationship Id="rId4" Type="http://schemas.openxmlformats.org/officeDocument/2006/relationships/image" Target="../media/image21.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wav"/><Relationship Id="rId1" Type="http://schemas.openxmlformats.org/officeDocument/2006/relationships/audio" Target="NULL" TargetMode="Externa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8.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microsoft.com/office/2007/relationships/hdphoto" Target="../media/hdphoto16.wdp"/><Relationship Id="rId13" Type="http://schemas.microsoft.com/office/2007/relationships/hdphoto" Target="../media/hdphoto18.wdp"/><Relationship Id="rId3" Type="http://schemas.openxmlformats.org/officeDocument/2006/relationships/slideLayout" Target="../slideLayouts/slideLayout7.xml"/><Relationship Id="rId7" Type="http://schemas.openxmlformats.org/officeDocument/2006/relationships/image" Target="../media/image34.png"/><Relationship Id="rId12" Type="http://schemas.openxmlformats.org/officeDocument/2006/relationships/image" Target="../media/image36.png"/><Relationship Id="rId2" Type="http://schemas.openxmlformats.org/officeDocument/2006/relationships/audio" Target="../media/media3.wav"/><Relationship Id="rId16" Type="http://schemas.openxmlformats.org/officeDocument/2006/relationships/image" Target="../media/image38.png"/><Relationship Id="rId1" Type="http://schemas.microsoft.com/office/2007/relationships/media" Target="../media/media3.wav"/><Relationship Id="rId6" Type="http://schemas.microsoft.com/office/2007/relationships/hdphoto" Target="../media/hdphoto15.wdp"/><Relationship Id="rId11" Type="http://schemas.openxmlformats.org/officeDocument/2006/relationships/image" Target="../media/image28.png"/><Relationship Id="rId5" Type="http://schemas.openxmlformats.org/officeDocument/2006/relationships/image" Target="../media/image33.png"/><Relationship Id="rId15" Type="http://schemas.microsoft.com/office/2007/relationships/hdphoto" Target="../media/hdphoto19.wdp"/><Relationship Id="rId10" Type="http://schemas.microsoft.com/office/2007/relationships/hdphoto" Target="../media/hdphoto17.wdp"/><Relationship Id="rId4" Type="http://schemas.openxmlformats.org/officeDocument/2006/relationships/image" Target="../media/image9.png"/><Relationship Id="rId9" Type="http://schemas.openxmlformats.org/officeDocument/2006/relationships/image" Target="../media/image35.pn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svg"/><Relationship Id="rId4" Type="http://schemas.openxmlformats.org/officeDocument/2006/relationships/image" Target="../media/image40.png"/><Relationship Id="rId9" Type="http://schemas.openxmlformats.org/officeDocument/2006/relationships/image" Target="../media/image8.svg"/></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6.wdp"/><Relationship Id="rId7" Type="http://schemas.microsoft.com/office/2007/relationships/hdphoto" Target="../media/hdphoto8.wdp"/><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14.png"/><Relationship Id="rId4" Type="http://schemas.openxmlformats.org/officeDocument/2006/relationships/image" Target="../media/image11.png"/><Relationship Id="rId9" Type="http://schemas.microsoft.com/office/2007/relationships/hdphoto" Target="../media/hdphoto9.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 xmlns:a16="http://schemas.microsoft.com/office/drawing/2014/main" id="{387ADDF3-96F2-4CFC-A961-14113FC2443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8467"/>
            <a:ext cx="12192000" cy="6866467"/>
            <a:chOff x="0" y="-8467"/>
            <a:chExt cx="12192000" cy="6866467"/>
          </a:xfrm>
        </p:grpSpPr>
        <p:cxnSp>
          <p:nvCxnSpPr>
            <p:cNvPr id="35" name="Straight Connector 34">
              <a:extLst>
                <a:ext uri="{FF2B5EF4-FFF2-40B4-BE49-F238E27FC236}">
                  <a16:creationId xmlns="" xmlns:a16="http://schemas.microsoft.com/office/drawing/2014/main" id="{B2195AFC-C4B1-4F21-9849-0E1B66F2BC73}"/>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 xmlns:a16="http://schemas.microsoft.com/office/drawing/2014/main" id="{B21AB1A5-6C23-425A-ACBF-0D08C378E11E}"/>
                </a:ext>
                <a:ext uri="{C183D7F6-B498-43B3-948B-1728B52AA6E4}">
                  <adec:decorative xmlns="" xmlns:adec="http://schemas.microsoft.com/office/drawing/2017/decorative" val="1"/>
                </a:ext>
              </a:extLst>
            </p:cNvPr>
            <p:cNvCxnSpPr/>
            <p:nvPr>
              <p:extLst>
                <p:ext uri="{386F3935-93C4-4BCD-93E2-E3B085C9AB24}">
                  <p16:designElem xmlns=""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7" name="Rectangle 23">
              <a:extLst>
                <a:ext uri="{FF2B5EF4-FFF2-40B4-BE49-F238E27FC236}">
                  <a16:creationId xmlns="" xmlns:a16="http://schemas.microsoft.com/office/drawing/2014/main" id="{3259683F-7E6E-4F2B-B111-63DBFBD4FBD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5">
              <a:extLst>
                <a:ext uri="{FF2B5EF4-FFF2-40B4-BE49-F238E27FC236}">
                  <a16:creationId xmlns="" xmlns:a16="http://schemas.microsoft.com/office/drawing/2014/main" id="{54145D7C-848F-41FC-AF6F-961397D30FD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38">
              <a:extLst>
                <a:ext uri="{FF2B5EF4-FFF2-40B4-BE49-F238E27FC236}">
                  <a16:creationId xmlns="" xmlns:a16="http://schemas.microsoft.com/office/drawing/2014/main" id="{49AA40C3-8FF8-4143-9FD4-40F05CB5CE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7">
              <a:extLst>
                <a:ext uri="{FF2B5EF4-FFF2-40B4-BE49-F238E27FC236}">
                  <a16:creationId xmlns="" xmlns:a16="http://schemas.microsoft.com/office/drawing/2014/main" id="{F1EF6D83-6402-4744-921F-6A5D16D9368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28">
              <a:extLst>
                <a:ext uri="{FF2B5EF4-FFF2-40B4-BE49-F238E27FC236}">
                  <a16:creationId xmlns="" xmlns:a16="http://schemas.microsoft.com/office/drawing/2014/main" id="{E2BF1FF8-D859-496E-960A-4B09EDCC235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29">
              <a:extLst>
                <a:ext uri="{FF2B5EF4-FFF2-40B4-BE49-F238E27FC236}">
                  <a16:creationId xmlns="" xmlns:a16="http://schemas.microsoft.com/office/drawing/2014/main" id="{4037913A-DA6D-4F85-9684-18087E270D4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Isosceles Triangle 42">
              <a:extLst>
                <a:ext uri="{FF2B5EF4-FFF2-40B4-BE49-F238E27FC236}">
                  <a16:creationId xmlns="" xmlns:a16="http://schemas.microsoft.com/office/drawing/2014/main" id="{88B65EBE-E36D-4765-90B8-BB2A8314871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4" name="Isosceles Triangle 43">
              <a:extLst>
                <a:ext uri="{FF2B5EF4-FFF2-40B4-BE49-F238E27FC236}">
                  <a16:creationId xmlns="" xmlns:a16="http://schemas.microsoft.com/office/drawing/2014/main" id="{48D8D2E7-9C8B-4675-A753-93F92FE5360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46" name="Rectangle 45">
            <a:extLst>
              <a:ext uri="{FF2B5EF4-FFF2-40B4-BE49-F238E27FC236}">
                <a16:creationId xmlns="" xmlns:a16="http://schemas.microsoft.com/office/drawing/2014/main" id="{6C2997EE-0889-44C3-AC0D-18F26AC9AA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ky, road, outdoor, building&#10;&#10;Description automatically generated">
            <a:extLst>
              <a:ext uri="{FF2B5EF4-FFF2-40B4-BE49-F238E27FC236}">
                <a16:creationId xmlns="" xmlns:a16="http://schemas.microsoft.com/office/drawing/2014/main" id="{D494EC1D-4626-41D6-3738-78B6CE16E132}"/>
              </a:ext>
            </a:extLst>
          </p:cNvPr>
          <p:cNvPicPr>
            <a:picLocks noChangeAspect="1"/>
          </p:cNvPicPr>
          <p:nvPr/>
        </p:nvPicPr>
        <p:blipFill rotWithShape="1">
          <a:blip r:embed="rId2"/>
          <a:srcRect t="18013" r="-2" b="-2"/>
          <a:stretch/>
        </p:blipFill>
        <p:spPr>
          <a:xfrm>
            <a:off x="-16" y="10"/>
            <a:ext cx="9546555" cy="6869896"/>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5" name="Picture 5">
            <a:extLst>
              <a:ext uri="{FF2B5EF4-FFF2-40B4-BE49-F238E27FC236}">
                <a16:creationId xmlns="" xmlns:a16="http://schemas.microsoft.com/office/drawing/2014/main" id="{5D6C4C31-1AC7-E026-2F6B-0DA3BDA880D8}"/>
              </a:ext>
            </a:extLst>
          </p:cNvPr>
          <p:cNvPicPr>
            <a:picLocks noChangeAspect="1"/>
          </p:cNvPicPr>
          <p:nvPr/>
        </p:nvPicPr>
        <p:blipFill rotWithShape="1">
          <a:blip r:embed="rId3"/>
          <a:srcRect l="23847" r="6091" b="-2"/>
          <a:stretch/>
        </p:blipFill>
        <p:spPr>
          <a:xfrm>
            <a:off x="5837994" y="-11896"/>
            <a:ext cx="6350830" cy="6864890"/>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
        <p:nvSpPr>
          <p:cNvPr id="6" name="TextBox 5">
            <a:extLst>
              <a:ext uri="{FF2B5EF4-FFF2-40B4-BE49-F238E27FC236}">
                <a16:creationId xmlns="" xmlns:a16="http://schemas.microsoft.com/office/drawing/2014/main" id="{4E6E8CDB-B034-FAEE-A949-FF2F71FA140F}"/>
              </a:ext>
            </a:extLst>
          </p:cNvPr>
          <p:cNvSpPr txBox="1"/>
          <p:nvPr/>
        </p:nvSpPr>
        <p:spPr>
          <a:xfrm>
            <a:off x="-15" y="251670"/>
            <a:ext cx="68118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latin typeface="Calibri"/>
                <a:ea typeface="+mn-lt"/>
                <a:cs typeface="+mn-lt"/>
              </a:rPr>
              <a:t>Smart office networking system</a:t>
            </a:r>
            <a:endParaRPr lang="en-US" sz="3600" b="1" dirty="0">
              <a:latin typeface="Calibri"/>
              <a:cs typeface="Calibri"/>
            </a:endParaRPr>
          </a:p>
          <a:p>
            <a:pPr algn="l"/>
            <a:endParaRPr lang="en-US" dirty="0"/>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anim calcmode="lin" valueType="num">
                                      <p:cBhvr>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6961" y="422031"/>
            <a:ext cx="9073661" cy="5619331"/>
          </a:xfrm>
        </p:spPr>
        <p:txBody>
          <a:bodyPr>
            <a:normAutofit fontScale="85000" lnSpcReduction="20000"/>
          </a:bodyPr>
          <a:lstStyle/>
          <a:p>
            <a:pPr marL="0" indent="0" fontAlgn="base">
              <a:buNone/>
            </a:pPr>
            <a:r>
              <a:rPr lang="en-US" sz="2100" b="1" dirty="0">
                <a:latin typeface="Calibri" pitchFamily="34" charset="0"/>
                <a:cs typeface="Calibri" pitchFamily="34" charset="0"/>
              </a:rPr>
              <a:t>Step-1(Configuring Router1):</a:t>
            </a:r>
          </a:p>
          <a:p>
            <a:pPr fontAlgn="base"/>
            <a:endParaRPr lang="en-US" dirty="0">
              <a:latin typeface="Calibri" pitchFamily="34" charset="0"/>
              <a:cs typeface="Calibri" pitchFamily="34" charset="0"/>
            </a:endParaRPr>
          </a:p>
          <a:p>
            <a:pPr fontAlgn="base"/>
            <a:r>
              <a:rPr lang="en-US" b="1" dirty="0">
                <a:latin typeface="Calibri" pitchFamily="34" charset="0"/>
                <a:cs typeface="Calibri" pitchFamily="34" charset="0"/>
              </a:rPr>
              <a:t>1. </a:t>
            </a:r>
            <a:r>
              <a:rPr lang="en-US" b="1" dirty="0" smtClean="0">
                <a:latin typeface="Calibri" pitchFamily="34" charset="0"/>
                <a:cs typeface="Calibri" pitchFamily="34" charset="0"/>
              </a:rPr>
              <a:t> Select </a:t>
            </a:r>
            <a:r>
              <a:rPr lang="en-US" b="1" dirty="0">
                <a:latin typeface="Calibri" pitchFamily="34" charset="0"/>
                <a:cs typeface="Calibri" pitchFamily="34" charset="0"/>
              </a:rPr>
              <a:t>the router and Open CLI.</a:t>
            </a:r>
          </a:p>
          <a:p>
            <a:pPr fontAlgn="base"/>
            <a:r>
              <a:rPr lang="en-US" b="1" dirty="0">
                <a:latin typeface="Calibri" pitchFamily="34" charset="0"/>
                <a:cs typeface="Calibri" pitchFamily="34" charset="0"/>
              </a:rPr>
              <a:t>2</a:t>
            </a:r>
            <a:r>
              <a:rPr lang="en-US" b="1" dirty="0" smtClean="0">
                <a:latin typeface="Calibri" pitchFamily="34" charset="0"/>
                <a:cs typeface="Calibri" pitchFamily="34" charset="0"/>
              </a:rPr>
              <a:t>.  </a:t>
            </a:r>
            <a:r>
              <a:rPr lang="en-US" b="1" dirty="0">
                <a:latin typeface="Calibri" pitchFamily="34" charset="0"/>
                <a:cs typeface="Calibri" pitchFamily="34" charset="0"/>
              </a:rPr>
              <a:t>Press ENTER to start configuring Router1.</a:t>
            </a:r>
          </a:p>
          <a:p>
            <a:pPr fontAlgn="base"/>
            <a:r>
              <a:rPr lang="en-US" b="1" dirty="0">
                <a:latin typeface="Calibri" pitchFamily="34" charset="0"/>
                <a:cs typeface="Calibri" pitchFamily="34" charset="0"/>
              </a:rPr>
              <a:t>3</a:t>
            </a:r>
            <a:r>
              <a:rPr lang="en-US" b="1" dirty="0" smtClean="0">
                <a:latin typeface="Calibri" pitchFamily="34" charset="0"/>
                <a:cs typeface="Calibri" pitchFamily="34" charset="0"/>
              </a:rPr>
              <a:t>. Type </a:t>
            </a:r>
            <a:r>
              <a:rPr lang="en-US" b="1" dirty="0">
                <a:latin typeface="Calibri" pitchFamily="34" charset="0"/>
                <a:cs typeface="Calibri" pitchFamily="34" charset="0"/>
              </a:rPr>
              <a:t>enable to activate the privileged   mode.</a:t>
            </a:r>
          </a:p>
          <a:p>
            <a:pPr fontAlgn="base"/>
            <a:r>
              <a:rPr lang="en-US" b="1" dirty="0">
                <a:latin typeface="Calibri" pitchFamily="34" charset="0"/>
                <a:cs typeface="Calibri" pitchFamily="34" charset="0"/>
              </a:rPr>
              <a:t>4</a:t>
            </a:r>
            <a:r>
              <a:rPr lang="en-US" b="1" dirty="0" smtClean="0">
                <a:latin typeface="Calibri" pitchFamily="34" charset="0"/>
                <a:cs typeface="Calibri" pitchFamily="34" charset="0"/>
              </a:rPr>
              <a:t>. Type </a:t>
            </a:r>
            <a:r>
              <a:rPr lang="en-US" b="1" dirty="0" err="1">
                <a:latin typeface="Calibri" pitchFamily="34" charset="0"/>
                <a:cs typeface="Calibri" pitchFamily="34" charset="0"/>
              </a:rPr>
              <a:t>config</a:t>
            </a:r>
            <a:r>
              <a:rPr lang="en-US" b="1" dirty="0">
                <a:latin typeface="Calibri" pitchFamily="34" charset="0"/>
                <a:cs typeface="Calibri" pitchFamily="34" charset="0"/>
              </a:rPr>
              <a:t> t(configure terminal) to access the configuration menu.</a:t>
            </a:r>
          </a:p>
          <a:p>
            <a:pPr fontAlgn="base"/>
            <a:r>
              <a:rPr lang="en-US" b="1" dirty="0">
                <a:latin typeface="Calibri" pitchFamily="34" charset="0"/>
                <a:cs typeface="Calibri" pitchFamily="34" charset="0"/>
              </a:rPr>
              <a:t>5</a:t>
            </a:r>
            <a:r>
              <a:rPr lang="en-US" b="1" dirty="0" smtClean="0">
                <a:latin typeface="Calibri" pitchFamily="34" charset="0"/>
                <a:cs typeface="Calibri" pitchFamily="34" charset="0"/>
              </a:rPr>
              <a:t>. Configure </a:t>
            </a:r>
            <a:r>
              <a:rPr lang="en-US" b="1" dirty="0">
                <a:latin typeface="Calibri" pitchFamily="34" charset="0"/>
                <a:cs typeface="Calibri" pitchFamily="34" charset="0"/>
              </a:rPr>
              <a:t>interfaces of </a:t>
            </a:r>
            <a:r>
              <a:rPr lang="en-US" b="1" dirty="0" smtClean="0">
                <a:latin typeface="Calibri" pitchFamily="34" charset="0"/>
                <a:cs typeface="Calibri" pitchFamily="34" charset="0"/>
              </a:rPr>
              <a:t>Router1</a:t>
            </a:r>
          </a:p>
          <a:p>
            <a:pPr marL="0" indent="0" fontAlgn="base">
              <a:buNone/>
            </a:pPr>
            <a:endParaRPr lang="en-US" b="1" dirty="0" smtClean="0">
              <a:latin typeface="Calibri" pitchFamily="34" charset="0"/>
              <a:cs typeface="Calibri" pitchFamily="34" charset="0"/>
            </a:endParaRPr>
          </a:p>
          <a:p>
            <a:pPr marL="0" indent="0" fontAlgn="base">
              <a:buNone/>
            </a:pPr>
            <a:r>
              <a:rPr lang="en-US" sz="2100" b="1" dirty="0" smtClean="0">
                <a:latin typeface="Calibri" pitchFamily="34" charset="0"/>
                <a:cs typeface="Calibri" pitchFamily="34" charset="0"/>
              </a:rPr>
              <a:t>Step-2 </a:t>
            </a:r>
            <a:r>
              <a:rPr lang="en-US" sz="2100" b="1" dirty="0">
                <a:latin typeface="Calibri" pitchFamily="34" charset="0"/>
                <a:cs typeface="Calibri" pitchFamily="34" charset="0"/>
              </a:rPr>
              <a:t>(Configuring PCs):</a:t>
            </a:r>
          </a:p>
          <a:p>
            <a:pPr fontAlgn="base"/>
            <a:endParaRPr lang="en-US" b="1" dirty="0">
              <a:latin typeface="Calibri" pitchFamily="34" charset="0"/>
              <a:cs typeface="Calibri" pitchFamily="34" charset="0"/>
            </a:endParaRPr>
          </a:p>
          <a:p>
            <a:pPr fontAlgn="base"/>
            <a:r>
              <a:rPr lang="en-US" b="1" dirty="0">
                <a:latin typeface="Calibri" pitchFamily="34" charset="0"/>
                <a:cs typeface="Calibri" pitchFamily="34" charset="0"/>
              </a:rPr>
              <a:t>1.   Assign IP Addresses to every PC in the network.</a:t>
            </a:r>
          </a:p>
          <a:p>
            <a:pPr fontAlgn="base"/>
            <a:r>
              <a:rPr lang="en-US" b="1" dirty="0">
                <a:latin typeface="Calibri" pitchFamily="34" charset="0"/>
                <a:cs typeface="Calibri" pitchFamily="34" charset="0"/>
              </a:rPr>
              <a:t>2.  </a:t>
            </a:r>
            <a:r>
              <a:rPr lang="en-US" b="1" dirty="0" smtClean="0">
                <a:latin typeface="Calibri" pitchFamily="34" charset="0"/>
                <a:cs typeface="Calibri" pitchFamily="34" charset="0"/>
              </a:rPr>
              <a:t> Select </a:t>
            </a:r>
            <a:r>
              <a:rPr lang="en-US" b="1" dirty="0">
                <a:latin typeface="Calibri" pitchFamily="34" charset="0"/>
                <a:cs typeface="Calibri" pitchFamily="34" charset="0"/>
              </a:rPr>
              <a:t>the PC, Go to the desktop and select IP </a:t>
            </a:r>
          </a:p>
          <a:p>
            <a:pPr marL="0" indent="0" fontAlgn="base">
              <a:buNone/>
            </a:pPr>
            <a:r>
              <a:rPr lang="en-US" b="1" dirty="0">
                <a:latin typeface="Calibri" pitchFamily="34" charset="0"/>
                <a:cs typeface="Calibri" pitchFamily="34" charset="0"/>
              </a:rPr>
              <a:t>    </a:t>
            </a:r>
            <a:r>
              <a:rPr lang="en-US" b="1" dirty="0" smtClean="0">
                <a:latin typeface="Calibri" pitchFamily="34" charset="0"/>
                <a:cs typeface="Calibri" pitchFamily="34" charset="0"/>
              </a:rPr>
              <a:t>          </a:t>
            </a:r>
            <a:r>
              <a:rPr lang="en-US" b="1" dirty="0">
                <a:latin typeface="Calibri" pitchFamily="34" charset="0"/>
                <a:cs typeface="Calibri" pitchFamily="34" charset="0"/>
              </a:rPr>
              <a:t>Configuration and assign an IP address, Default    </a:t>
            </a:r>
            <a:endParaRPr lang="en-US" b="1" dirty="0" smtClean="0">
              <a:latin typeface="Calibri" pitchFamily="34" charset="0"/>
              <a:cs typeface="Calibri" pitchFamily="34" charset="0"/>
            </a:endParaRPr>
          </a:p>
          <a:p>
            <a:pPr marL="0" indent="0" fontAlgn="base">
              <a:buNone/>
            </a:pPr>
            <a:r>
              <a:rPr lang="en-US" b="1" dirty="0">
                <a:latin typeface="Calibri" pitchFamily="34" charset="0"/>
                <a:cs typeface="Calibri" pitchFamily="34" charset="0"/>
              </a:rPr>
              <a:t> </a:t>
            </a:r>
            <a:r>
              <a:rPr lang="en-US" b="1" dirty="0" smtClean="0">
                <a:latin typeface="Calibri" pitchFamily="34" charset="0"/>
                <a:cs typeface="Calibri" pitchFamily="34" charset="0"/>
              </a:rPr>
              <a:t>              </a:t>
            </a:r>
            <a:r>
              <a:rPr lang="en-US" b="1" dirty="0">
                <a:latin typeface="Calibri" pitchFamily="34" charset="0"/>
                <a:cs typeface="Calibri" pitchFamily="34" charset="0"/>
              </a:rPr>
              <a:t>gateway, Subnet Mask</a:t>
            </a:r>
          </a:p>
          <a:p>
            <a:pPr fontAlgn="base"/>
            <a:r>
              <a:rPr lang="en-US" b="1" dirty="0">
                <a:latin typeface="Calibri" pitchFamily="34" charset="0"/>
                <a:cs typeface="Calibri" pitchFamily="34" charset="0"/>
              </a:rPr>
              <a:t>3. </a:t>
            </a:r>
            <a:r>
              <a:rPr lang="en-US" b="1" dirty="0" smtClean="0">
                <a:latin typeface="Calibri" pitchFamily="34" charset="0"/>
                <a:cs typeface="Calibri" pitchFamily="34" charset="0"/>
              </a:rPr>
              <a:t>  </a:t>
            </a:r>
            <a:r>
              <a:rPr lang="en-US" b="1" dirty="0">
                <a:latin typeface="Calibri" pitchFamily="34" charset="0"/>
                <a:cs typeface="Calibri" pitchFamily="34" charset="0"/>
              </a:rPr>
              <a:t>Assign the default gateway of PC0 as 192.168.10.1.</a:t>
            </a:r>
          </a:p>
          <a:p>
            <a:pPr fontAlgn="base"/>
            <a:r>
              <a:rPr lang="en-US" b="1" dirty="0">
                <a:latin typeface="Calibri" pitchFamily="34" charset="0"/>
                <a:cs typeface="Calibri" pitchFamily="34" charset="0"/>
              </a:rPr>
              <a:t>4. </a:t>
            </a:r>
            <a:r>
              <a:rPr lang="en-US" b="1" dirty="0" smtClean="0">
                <a:latin typeface="Calibri" pitchFamily="34" charset="0"/>
                <a:cs typeface="Calibri" pitchFamily="34" charset="0"/>
              </a:rPr>
              <a:t>  </a:t>
            </a:r>
            <a:r>
              <a:rPr lang="en-US" b="1" dirty="0">
                <a:latin typeface="Calibri" pitchFamily="34" charset="0"/>
                <a:cs typeface="Calibri" pitchFamily="34" charset="0"/>
              </a:rPr>
              <a:t>Assign the default gateway of PC1 as 192.168.20.1.</a:t>
            </a:r>
          </a:p>
          <a:p>
            <a:r>
              <a:rPr lang="en-US" b="1" dirty="0">
                <a:latin typeface="Calibri" pitchFamily="34" charset="0"/>
                <a:cs typeface="Calibri" pitchFamily="34" charset="0"/>
              </a:rPr>
              <a:t>5. </a:t>
            </a:r>
            <a:r>
              <a:rPr lang="en-US" b="1" dirty="0" smtClean="0">
                <a:latin typeface="Calibri" pitchFamily="34" charset="0"/>
                <a:cs typeface="Calibri" pitchFamily="34" charset="0"/>
              </a:rPr>
              <a:t> Connect </a:t>
            </a:r>
            <a:r>
              <a:rPr lang="en-US" b="1" dirty="0">
                <a:latin typeface="Calibri" pitchFamily="34" charset="0"/>
                <a:cs typeface="Calibri" pitchFamily="34" charset="0"/>
              </a:rPr>
              <a:t>FastEthernet0 port of PC0 with </a:t>
            </a:r>
            <a:r>
              <a:rPr lang="en-US" b="1" dirty="0" smtClean="0">
                <a:latin typeface="Calibri" pitchFamily="34" charset="0"/>
                <a:cs typeface="Calibri" pitchFamily="34" charset="0"/>
              </a:rPr>
              <a:t> FastEthernet0/0 </a:t>
            </a:r>
            <a:r>
              <a:rPr lang="en-US" b="1" dirty="0">
                <a:latin typeface="Calibri" pitchFamily="34" charset="0"/>
                <a:cs typeface="Calibri" pitchFamily="34" charset="0"/>
              </a:rPr>
              <a:t>port of Router1 using a </a:t>
            </a:r>
          </a:p>
          <a:p>
            <a:pPr marL="0" indent="0">
              <a:buNone/>
            </a:pPr>
            <a:r>
              <a:rPr lang="en-US" b="1" dirty="0" smtClean="0">
                <a:latin typeface="Calibri" pitchFamily="34" charset="0"/>
                <a:cs typeface="Calibri" pitchFamily="34" charset="0"/>
              </a:rPr>
              <a:t>               copper </a:t>
            </a:r>
            <a:r>
              <a:rPr lang="en-US" b="1" dirty="0">
                <a:latin typeface="Calibri" pitchFamily="34" charset="0"/>
                <a:cs typeface="Calibri" pitchFamily="34" charset="0"/>
              </a:rPr>
              <a:t>straight-through cable.</a:t>
            </a:r>
          </a:p>
          <a:p>
            <a:pPr fontAlgn="base"/>
            <a:endParaRPr lang="en-US" dirty="0">
              <a:latin typeface="Calibri" pitchFamily="34" charset="0"/>
              <a:cs typeface="Calibri" pitchFamily="34" charset="0"/>
            </a:endParaRPr>
          </a:p>
          <a:p>
            <a:endParaRPr lang="en-US" dirty="0"/>
          </a:p>
        </p:txBody>
      </p:sp>
    </p:spTree>
    <p:extLst>
      <p:ext uri="{BB962C8B-B14F-4D97-AF65-F5344CB8AC3E}">
        <p14:creationId xmlns:p14="http://schemas.microsoft.com/office/powerpoint/2010/main" val="344453608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1011114" y="1125415"/>
            <a:ext cx="8262887" cy="4175502"/>
          </a:xfrm>
          <a:prstGeom prst="rect">
            <a:avLst/>
          </a:prstGeom>
          <a:noFill/>
        </p:spPr>
        <p:txBody>
          <a:bodyPr wrap="square" rtlCol="0">
            <a:spAutoFit/>
          </a:bodyPr>
          <a:lstStyle/>
          <a:p>
            <a:pPr marL="0" indent="0">
              <a:buNone/>
            </a:pPr>
            <a:r>
              <a:rPr lang="en-US" b="1" dirty="0" smtClean="0"/>
              <a:t>  </a:t>
            </a:r>
            <a:r>
              <a:rPr lang="en-US" sz="1600" b="1" dirty="0" smtClean="0">
                <a:latin typeface="Calibri" pitchFamily="34" charset="0"/>
                <a:cs typeface="Calibri" pitchFamily="34" charset="0"/>
              </a:rPr>
              <a:t>Router1 </a:t>
            </a:r>
            <a:r>
              <a:rPr lang="en-US" sz="1600" b="1" dirty="0">
                <a:latin typeface="Calibri" pitchFamily="34" charset="0"/>
                <a:cs typeface="Calibri" pitchFamily="34" charset="0"/>
              </a:rPr>
              <a:t>Command Line Interface</a:t>
            </a:r>
            <a:r>
              <a:rPr lang="en-US" sz="1600" b="1" dirty="0" smtClean="0">
                <a:latin typeface="Calibri" pitchFamily="34" charset="0"/>
                <a:cs typeface="Calibri" pitchFamily="34" charset="0"/>
              </a:rPr>
              <a:t>:</a:t>
            </a:r>
          </a:p>
          <a:p>
            <a:endParaRPr lang="en-US" sz="1600" b="1" dirty="0" smtClean="0">
              <a:latin typeface="Calibri" pitchFamily="34" charset="0"/>
              <a:cs typeface="Calibri" pitchFamily="34" charset="0"/>
            </a:endParaRPr>
          </a:p>
          <a:p>
            <a:endParaRPr lang="en-US" sz="1600" b="1" dirty="0">
              <a:latin typeface="Calibri" pitchFamily="34" charset="0"/>
              <a:cs typeface="Calibri" pitchFamily="34" charset="0"/>
            </a:endParaRPr>
          </a:p>
          <a:p>
            <a:pPr fontAlgn="base"/>
            <a:r>
              <a:rPr lang="en-US" sz="1600" b="1" dirty="0">
                <a:latin typeface="Calibri" pitchFamily="34" charset="0"/>
                <a:cs typeface="Calibri" pitchFamily="34" charset="0"/>
              </a:rPr>
              <a:t>Router&gt;enable</a:t>
            </a:r>
          </a:p>
          <a:p>
            <a:pPr fontAlgn="base"/>
            <a:r>
              <a:rPr lang="en-US" sz="1600" b="1" dirty="0" err="1">
                <a:latin typeface="Calibri" pitchFamily="34" charset="0"/>
                <a:cs typeface="Calibri" pitchFamily="34" charset="0"/>
              </a:rPr>
              <a:t>Router#config</a:t>
            </a:r>
            <a:r>
              <a:rPr lang="en-US" sz="1600" b="1" dirty="0">
                <a:latin typeface="Calibri" pitchFamily="34" charset="0"/>
                <a:cs typeface="Calibri" pitchFamily="34" charset="0"/>
              </a:rPr>
              <a:t> t</a:t>
            </a:r>
          </a:p>
          <a:p>
            <a:pPr fontAlgn="base"/>
            <a:r>
              <a:rPr lang="en-US" sz="1600" b="1" dirty="0">
                <a:latin typeface="Calibri" pitchFamily="34" charset="0"/>
                <a:cs typeface="Calibri" pitchFamily="34" charset="0"/>
              </a:rPr>
              <a:t>Enter configuration commands, one per line.  End with CNTL/Z.</a:t>
            </a:r>
          </a:p>
          <a:p>
            <a:pPr fontAlgn="base"/>
            <a:r>
              <a:rPr lang="en-US" sz="1600" b="1" dirty="0">
                <a:latin typeface="Calibri" pitchFamily="34" charset="0"/>
                <a:cs typeface="Calibri" pitchFamily="34" charset="0"/>
              </a:rPr>
              <a:t>Router(</a:t>
            </a:r>
            <a:r>
              <a:rPr lang="en-US" sz="1600" b="1" dirty="0" err="1">
                <a:latin typeface="Calibri" pitchFamily="34" charset="0"/>
                <a:cs typeface="Calibri" pitchFamily="34" charset="0"/>
              </a:rPr>
              <a:t>config</a:t>
            </a:r>
            <a:r>
              <a:rPr lang="en-US" sz="1600" b="1" dirty="0">
                <a:latin typeface="Calibri" pitchFamily="34" charset="0"/>
                <a:cs typeface="Calibri" pitchFamily="34" charset="0"/>
              </a:rPr>
              <a:t>)#interface FastEthernet0/0</a:t>
            </a:r>
          </a:p>
          <a:p>
            <a:pPr fontAlgn="base"/>
            <a:r>
              <a:rPr lang="en-US" sz="1600" b="1" dirty="0">
                <a:latin typeface="Calibri" pitchFamily="34" charset="0"/>
                <a:cs typeface="Calibri" pitchFamily="34" charset="0"/>
              </a:rPr>
              <a:t>Router(</a:t>
            </a:r>
            <a:r>
              <a:rPr lang="en-US" sz="1600" b="1" dirty="0" err="1">
                <a:latin typeface="Calibri" pitchFamily="34" charset="0"/>
                <a:cs typeface="Calibri" pitchFamily="34" charset="0"/>
              </a:rPr>
              <a:t>config</a:t>
            </a:r>
            <a:r>
              <a:rPr lang="en-US" sz="1600" b="1" dirty="0">
                <a:latin typeface="Calibri" pitchFamily="34" charset="0"/>
                <a:cs typeface="Calibri" pitchFamily="34" charset="0"/>
              </a:rPr>
              <a:t>-if)#</a:t>
            </a:r>
            <a:r>
              <a:rPr lang="en-US" sz="1600" b="1" dirty="0" err="1">
                <a:latin typeface="Calibri" pitchFamily="34" charset="0"/>
                <a:cs typeface="Calibri" pitchFamily="34" charset="0"/>
              </a:rPr>
              <a:t>ip</a:t>
            </a:r>
            <a:r>
              <a:rPr lang="en-US" sz="1600" b="1" dirty="0">
                <a:latin typeface="Calibri" pitchFamily="34" charset="0"/>
                <a:cs typeface="Calibri" pitchFamily="34" charset="0"/>
              </a:rPr>
              <a:t> address 192.168.10.1 255.255.255.0</a:t>
            </a:r>
          </a:p>
          <a:p>
            <a:pPr fontAlgn="base"/>
            <a:r>
              <a:rPr lang="en-US" sz="1600" b="1" dirty="0">
                <a:latin typeface="Calibri" pitchFamily="34" charset="0"/>
                <a:cs typeface="Calibri" pitchFamily="34" charset="0"/>
              </a:rPr>
              <a:t>Router(</a:t>
            </a:r>
            <a:r>
              <a:rPr lang="en-US" sz="1600" b="1" dirty="0" err="1">
                <a:latin typeface="Calibri" pitchFamily="34" charset="0"/>
                <a:cs typeface="Calibri" pitchFamily="34" charset="0"/>
              </a:rPr>
              <a:t>config</a:t>
            </a:r>
            <a:r>
              <a:rPr lang="en-US" sz="1600" b="1" dirty="0">
                <a:latin typeface="Calibri" pitchFamily="34" charset="0"/>
                <a:cs typeface="Calibri" pitchFamily="34" charset="0"/>
              </a:rPr>
              <a:t>-if)#no shutdown</a:t>
            </a:r>
          </a:p>
          <a:p>
            <a:endParaRPr lang="en-US" b="1" dirty="0" smtClean="0"/>
          </a:p>
          <a:p>
            <a:endParaRPr lang="en-US" dirty="0"/>
          </a:p>
        </p:txBody>
      </p:sp>
    </p:spTree>
    <p:extLst>
      <p:ext uri="{BB962C8B-B14F-4D97-AF65-F5344CB8AC3E}">
        <p14:creationId xmlns:p14="http://schemas.microsoft.com/office/powerpoint/2010/main" val="269131715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23469" y1="37857" x2="38878" y2="51122"/>
                        <a14:foregroundMark x1="41837" y1="60918" x2="56020" y2="60918"/>
                        <a14:foregroundMark x1="68367" y1="47653" x2="75204" y2="57449"/>
                      </a14:backgroundRemoval>
                    </a14:imgEffect>
                  </a14:imgLayer>
                </a14:imgProps>
              </a:ext>
              <a:ext uri="{28A0092B-C50C-407E-A947-70E740481C1C}">
                <a14:useLocalDpi xmlns:a14="http://schemas.microsoft.com/office/drawing/2010/main" val="0"/>
              </a:ext>
            </a:extLst>
          </a:blip>
          <a:stretch>
            <a:fillRect/>
          </a:stretch>
        </p:blipFill>
        <p:spPr>
          <a:xfrm>
            <a:off x="6186735" y="1000181"/>
            <a:ext cx="795867" cy="596900"/>
          </a:xfrm>
          <a:prstGeom prst="rect">
            <a:avLst/>
          </a:prstGeom>
        </p:spPr>
      </p:pic>
      <p:pic>
        <p:nvPicPr>
          <p:cNvPr id="5" name="Picture 4"/>
          <p:cNvPicPr>
            <a:picLocks noChangeAspect="1"/>
          </p:cNvPicPr>
          <p:nvPr/>
        </p:nvPicPr>
        <p:blipFill>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23469" y1="37857" x2="38878" y2="51122"/>
                        <a14:foregroundMark x1="41837" y1="60918" x2="56020" y2="60918"/>
                        <a14:foregroundMark x1="68367" y1="47653" x2="75204" y2="57449"/>
                      </a14:backgroundRemoval>
                    </a14:imgEffect>
                  </a14:imgLayer>
                </a14:imgProps>
              </a:ext>
              <a:ext uri="{28A0092B-C50C-407E-A947-70E740481C1C}">
                <a14:useLocalDpi xmlns:a14="http://schemas.microsoft.com/office/drawing/2010/main" val="0"/>
              </a:ext>
            </a:extLst>
          </a:blip>
          <a:stretch>
            <a:fillRect/>
          </a:stretch>
        </p:blipFill>
        <p:spPr>
          <a:xfrm>
            <a:off x="6335850" y="1157595"/>
            <a:ext cx="795867" cy="596900"/>
          </a:xfrm>
          <a:prstGeom prst="rect">
            <a:avLst/>
          </a:prstGeom>
        </p:spPr>
      </p:pic>
      <p:pic>
        <p:nvPicPr>
          <p:cNvPr id="6" name="Picture 5"/>
          <p:cNvPicPr>
            <a:picLocks noChangeAspect="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23469" y1="37857" x2="38878" y2="51122"/>
                        <a14:foregroundMark x1="41837" y1="60918" x2="56020" y2="60918"/>
                        <a14:foregroundMark x1="68367" y1="47653" x2="75204" y2="57449"/>
                      </a14:backgroundRemoval>
                    </a14:imgEffect>
                  </a14:imgLayer>
                </a14:imgProps>
              </a:ext>
              <a:ext uri="{28A0092B-C50C-407E-A947-70E740481C1C}">
                <a14:useLocalDpi xmlns:a14="http://schemas.microsoft.com/office/drawing/2010/main" val="0"/>
              </a:ext>
            </a:extLst>
          </a:blip>
          <a:stretch>
            <a:fillRect/>
          </a:stretch>
        </p:blipFill>
        <p:spPr>
          <a:xfrm>
            <a:off x="6524137" y="853463"/>
            <a:ext cx="795867" cy="596900"/>
          </a:xfrm>
          <a:prstGeom prst="rect">
            <a:avLst/>
          </a:prstGeom>
          <a:ln>
            <a:noFill/>
          </a:ln>
          <a:effectLst>
            <a:outerShdw blurRad="190500" dist="228600" dir="2700000" algn="ctr">
              <a:srgbClr val="000000">
                <a:alpha val="30000"/>
              </a:srgbClr>
            </a:outerShdw>
          </a:effectLst>
        </p:spPr>
      </p:pic>
      <p:pic>
        <p:nvPicPr>
          <p:cNvPr id="7" name="Picture 6"/>
          <p:cNvPicPr>
            <a:picLocks noChangeAspect="1"/>
          </p:cNvPicPr>
          <p:nvPr/>
        </p:nvPicPr>
        <p:blipFill>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backgroundRemoval t="10000" b="90000" l="10000" r="90000">
                        <a14:foregroundMark x1="23469" y1="37857" x2="38878" y2="51122"/>
                        <a14:foregroundMark x1="41837" y1="60918" x2="56020" y2="60918"/>
                        <a14:foregroundMark x1="68367" y1="47653" x2="75204" y2="57449"/>
                      </a14:backgroundRemoval>
                    </a14:imgEffect>
                  </a14:imgLayer>
                </a14:imgProps>
              </a:ext>
              <a:ext uri="{28A0092B-C50C-407E-A947-70E740481C1C}">
                <a14:useLocalDpi xmlns:a14="http://schemas.microsoft.com/office/drawing/2010/main" val="0"/>
              </a:ext>
            </a:extLst>
          </a:blip>
          <a:stretch>
            <a:fillRect/>
          </a:stretch>
        </p:blipFill>
        <p:spPr>
          <a:xfrm>
            <a:off x="6017683" y="859145"/>
            <a:ext cx="716101" cy="596900"/>
          </a:xfrm>
          <a:prstGeom prst="rect">
            <a:avLst/>
          </a:prstGeom>
        </p:spPr>
      </p:pic>
      <p:pic>
        <p:nvPicPr>
          <p:cNvPr id="8" name="Picture 7"/>
          <p:cNvPicPr>
            <a:picLocks noChangeAspect="1"/>
          </p:cNvPicPr>
          <p:nvPr/>
        </p:nvPicPr>
        <p:blipFill>
          <a:blip r:embed="rId2" cstate="print">
            <a:duotone>
              <a:schemeClr val="accent3">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23469" y1="37857" x2="38878" y2="51122"/>
                        <a14:foregroundMark x1="41837" y1="60918" x2="56020" y2="60918"/>
                        <a14:foregroundMark x1="68367" y1="47653" x2="75204" y2="57449"/>
                      </a14:backgroundRemoval>
                    </a14:imgEffect>
                  </a14:imgLayer>
                </a14:imgProps>
              </a:ext>
              <a:ext uri="{28A0092B-C50C-407E-A947-70E740481C1C}">
                <a14:useLocalDpi xmlns:a14="http://schemas.microsoft.com/office/drawing/2010/main" val="0"/>
              </a:ext>
            </a:extLst>
          </a:blip>
          <a:stretch>
            <a:fillRect/>
          </a:stretch>
        </p:blipFill>
        <p:spPr>
          <a:xfrm>
            <a:off x="2724360" y="3144578"/>
            <a:ext cx="795867" cy="596900"/>
          </a:xfrm>
          <a:prstGeom prst="rect">
            <a:avLst/>
          </a:prstGeom>
          <a:solidFill>
            <a:schemeClr val="bg1"/>
          </a:solidFill>
          <a:ln>
            <a:noFill/>
          </a:ln>
        </p:spPr>
      </p:pic>
      <p:pic>
        <p:nvPicPr>
          <p:cNvPr id="9" name="Picture 8"/>
          <p:cNvPicPr>
            <a:picLocks noChangeAspect="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backgroundRemoval t="10000" b="90000" l="10000" r="90000">
                        <a14:foregroundMark x1="23469" y1="37857" x2="38878" y2="51122"/>
                        <a14:foregroundMark x1="41837" y1="60918" x2="56020" y2="60918"/>
                        <a14:foregroundMark x1="68367" y1="47653" x2="75204" y2="57449"/>
                      </a14:backgroundRemoval>
                    </a14:imgEffect>
                  </a14:imgLayer>
                </a14:imgProps>
              </a:ext>
              <a:ext uri="{28A0092B-C50C-407E-A947-70E740481C1C}">
                <a14:useLocalDpi xmlns:a14="http://schemas.microsoft.com/office/drawing/2010/main" val="0"/>
              </a:ext>
            </a:extLst>
          </a:blip>
          <a:stretch>
            <a:fillRect/>
          </a:stretch>
        </p:blipFill>
        <p:spPr>
          <a:xfrm>
            <a:off x="6637276" y="1039820"/>
            <a:ext cx="795867" cy="59690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4702" y="958941"/>
            <a:ext cx="1348725" cy="758658"/>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36224" y="818364"/>
            <a:ext cx="1466897" cy="825130"/>
          </a:xfrm>
          <a:prstGeom prst="rect">
            <a:avLst/>
          </a:prstGeom>
        </p:spPr>
      </p:pic>
      <p:pic>
        <p:nvPicPr>
          <p:cNvPr id="12" name="Picture 11"/>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017683" y="3407523"/>
            <a:ext cx="897554" cy="667752"/>
          </a:xfrm>
          <a:prstGeom prst="rect">
            <a:avLst/>
          </a:prstGeom>
        </p:spPr>
      </p:pic>
      <p:pic>
        <p:nvPicPr>
          <p:cNvPr id="14" name="Picture 13"/>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778663" y="3214669"/>
            <a:ext cx="988993" cy="630154"/>
          </a:xfrm>
          <a:prstGeom prst="rect">
            <a:avLst/>
          </a:prstGeom>
        </p:spPr>
      </p:pic>
      <p:pic>
        <p:nvPicPr>
          <p:cNvPr id="17" name="Picture 16"/>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809415" y="3214669"/>
            <a:ext cx="1094222" cy="654235"/>
          </a:xfrm>
          <a:prstGeom prst="rect">
            <a:avLst/>
          </a:prstGeom>
        </p:spPr>
      </p:pic>
      <p:pic>
        <p:nvPicPr>
          <p:cNvPr id="18" name="Picture 17"/>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084119" y="3136123"/>
            <a:ext cx="1076186" cy="605355"/>
          </a:xfrm>
          <a:prstGeom prst="rect">
            <a:avLst/>
          </a:prstGeom>
        </p:spPr>
      </p:pic>
      <p:pic>
        <p:nvPicPr>
          <p:cNvPr id="19" name="Picture 18"/>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429576" y="3174487"/>
            <a:ext cx="1030553" cy="734597"/>
          </a:xfrm>
          <a:prstGeom prst="rect">
            <a:avLst/>
          </a:prstGeom>
        </p:spPr>
      </p:pic>
      <p:cxnSp>
        <p:nvCxnSpPr>
          <p:cNvPr id="21" name="Straight Arrow Connector 20"/>
          <p:cNvCxnSpPr/>
          <p:nvPr/>
        </p:nvCxnSpPr>
        <p:spPr>
          <a:xfrm>
            <a:off x="8229600" y="501835"/>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861164" y="1438837"/>
            <a:ext cx="3397889" cy="19012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510463" y="1438837"/>
            <a:ext cx="1446014" cy="1873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448926" y="1419087"/>
            <a:ext cx="581698" cy="21250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035208" y="1441450"/>
            <a:ext cx="909644" cy="18934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810066" y="1438837"/>
            <a:ext cx="2181534" cy="187391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876541" y="1499937"/>
            <a:ext cx="3181859" cy="18401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460129" y="3214669"/>
            <a:ext cx="1171519" cy="658980"/>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8643" y="821719"/>
            <a:ext cx="895668" cy="671751"/>
          </a:xfrm>
          <a:prstGeom prst="rect">
            <a:avLst/>
          </a:prstGeom>
        </p:spPr>
      </p:pic>
      <p:pic>
        <p:nvPicPr>
          <p:cNvPr id="78" name="Picture 77"/>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045888" y="1973318"/>
            <a:ext cx="1094222" cy="654235"/>
          </a:xfrm>
          <a:prstGeom prst="rect">
            <a:avLst/>
          </a:prstGeom>
        </p:spPr>
      </p:pic>
      <p:cxnSp>
        <p:nvCxnSpPr>
          <p:cNvPr id="80" name="Straight Connector 79"/>
          <p:cNvCxnSpPr/>
          <p:nvPr/>
        </p:nvCxnSpPr>
        <p:spPr>
          <a:xfrm>
            <a:off x="7429576" y="1438837"/>
            <a:ext cx="1882866" cy="766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9" cstate="print">
            <a:extLst>
              <a:ext uri="{BEBA8EAE-BF5A-486C-A8C5-ECC9F3942E4B}">
                <a14:imgProps xmlns:a14="http://schemas.microsoft.com/office/drawing/2010/main">
                  <a14:imgLayer r:embed="rId10">
                    <a14:imgEffect>
                      <a14:backgroundRemoval t="9961" b="89844" l="0" r="98926"/>
                    </a14:imgEffect>
                  </a14:imgLayer>
                </a14:imgProps>
              </a:ext>
              <a:ext uri="{28A0092B-C50C-407E-A947-70E740481C1C}">
                <a14:useLocalDpi xmlns:a14="http://schemas.microsoft.com/office/drawing/2010/main" val="0"/>
              </a:ext>
            </a:extLst>
          </a:blip>
          <a:stretch>
            <a:fillRect/>
          </a:stretch>
        </p:blipFill>
        <p:spPr>
          <a:xfrm rot="535493">
            <a:off x="5935294" y="584163"/>
            <a:ext cx="1973552" cy="1428936"/>
          </a:xfrm>
          <a:prstGeom prst="rect">
            <a:avLst/>
          </a:prstGeom>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83914" y="1184293"/>
            <a:ext cx="1958009" cy="1786452"/>
          </a:xfrm>
          <a:prstGeom prst="rect">
            <a:avLst/>
          </a:prstGeom>
        </p:spPr>
      </p:pic>
      <p:cxnSp>
        <p:nvCxnSpPr>
          <p:cNvPr id="31" name="Elbow Connector 30"/>
          <p:cNvCxnSpPr/>
          <p:nvPr/>
        </p:nvCxnSpPr>
        <p:spPr>
          <a:xfrm flipV="1">
            <a:off x="2616367" y="1493470"/>
            <a:ext cx="3759366" cy="323284"/>
          </a:xfrm>
          <a:prstGeom prst="bentConnector3">
            <a:avLst/>
          </a:prstGeom>
          <a:ln w="285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83914" y="228600"/>
            <a:ext cx="4380782" cy="1015663"/>
          </a:xfrm>
          <a:prstGeom prst="rect">
            <a:avLst/>
          </a:prstGeom>
        </p:spPr>
        <p:txBody>
          <a:bodyPr wrap="square">
            <a:spAutoFit/>
          </a:bodyPr>
          <a:lstStyle/>
          <a:p>
            <a:r>
              <a:rPr lang="en-US" dirty="0" smtClean="0"/>
              <a:t>Router</a:t>
            </a:r>
          </a:p>
          <a:p>
            <a:r>
              <a:rPr lang="en-US" sz="1200" dirty="0">
                <a:latin typeface="Calibri" pitchFamily="34" charset="0"/>
                <a:cs typeface="Calibri" pitchFamily="34" charset="0"/>
              </a:rPr>
              <a:t>IP address:192.168.1.8</a:t>
            </a:r>
          </a:p>
          <a:p>
            <a:r>
              <a:rPr lang="en-US" sz="1200" dirty="0">
                <a:latin typeface="Calibri" pitchFamily="34" charset="0"/>
                <a:cs typeface="Calibri" pitchFamily="34" charset="0"/>
              </a:rPr>
              <a:t>Submusk:255.255.255.0</a:t>
            </a:r>
          </a:p>
          <a:p>
            <a:endParaRPr lang="en-US" dirty="0"/>
          </a:p>
        </p:txBody>
      </p:sp>
      <p:sp>
        <p:nvSpPr>
          <p:cNvPr id="16" name="Rectangle 15"/>
          <p:cNvSpPr/>
          <p:nvPr/>
        </p:nvSpPr>
        <p:spPr>
          <a:xfrm>
            <a:off x="1938130" y="3627783"/>
            <a:ext cx="3091070" cy="461665"/>
          </a:xfrm>
          <a:prstGeom prst="rect">
            <a:avLst/>
          </a:prstGeom>
        </p:spPr>
        <p:txBody>
          <a:bodyPr wrap="square">
            <a:spAutoFit/>
          </a:bodyPr>
          <a:lstStyle/>
          <a:p>
            <a:r>
              <a:rPr lang="en-US" sz="1200" dirty="0">
                <a:latin typeface="Calibri" pitchFamily="34" charset="0"/>
                <a:cs typeface="Calibri" pitchFamily="34" charset="0"/>
              </a:rPr>
              <a:t>IP </a:t>
            </a:r>
            <a:r>
              <a:rPr lang="en-US" sz="1200" dirty="0" smtClean="0">
                <a:latin typeface="Calibri" pitchFamily="34" charset="0"/>
                <a:cs typeface="Calibri" pitchFamily="34" charset="0"/>
              </a:rPr>
              <a:t>address:192.168.0.1</a:t>
            </a:r>
            <a:endParaRPr lang="en-US" sz="1200" dirty="0">
              <a:latin typeface="Calibri" pitchFamily="34" charset="0"/>
              <a:cs typeface="Calibri" pitchFamily="34" charset="0"/>
            </a:endParaRPr>
          </a:p>
          <a:p>
            <a:r>
              <a:rPr lang="en-US" sz="1200" dirty="0">
                <a:latin typeface="Calibri" pitchFamily="34" charset="0"/>
                <a:cs typeface="Calibri" pitchFamily="34" charset="0"/>
              </a:rPr>
              <a:t>Submusk:255.255.255.0</a:t>
            </a:r>
          </a:p>
        </p:txBody>
      </p:sp>
      <p:sp>
        <p:nvSpPr>
          <p:cNvPr id="20" name="Rectangle 19"/>
          <p:cNvSpPr/>
          <p:nvPr/>
        </p:nvSpPr>
        <p:spPr>
          <a:xfrm>
            <a:off x="7806091" y="3844823"/>
            <a:ext cx="1972572" cy="461665"/>
          </a:xfrm>
          <a:prstGeom prst="rect">
            <a:avLst/>
          </a:prstGeom>
        </p:spPr>
        <p:txBody>
          <a:bodyPr wrap="square">
            <a:spAutoFit/>
          </a:bodyPr>
          <a:lstStyle/>
          <a:p>
            <a:r>
              <a:rPr lang="en-US" sz="1200" dirty="0">
                <a:latin typeface="Calibri" pitchFamily="34" charset="0"/>
                <a:cs typeface="Calibri" pitchFamily="34" charset="0"/>
              </a:rPr>
              <a:t>IP </a:t>
            </a:r>
            <a:r>
              <a:rPr lang="en-US" sz="1200" dirty="0" smtClean="0">
                <a:latin typeface="Calibri" pitchFamily="34" charset="0"/>
                <a:cs typeface="Calibri" pitchFamily="34" charset="0"/>
              </a:rPr>
              <a:t>address:192.168.0.4</a:t>
            </a:r>
            <a:endParaRPr lang="en-US" sz="1200" dirty="0">
              <a:latin typeface="Calibri" pitchFamily="34" charset="0"/>
              <a:cs typeface="Calibri" pitchFamily="34" charset="0"/>
            </a:endParaRPr>
          </a:p>
          <a:p>
            <a:r>
              <a:rPr lang="en-US" sz="1200" dirty="0">
                <a:latin typeface="Calibri" pitchFamily="34" charset="0"/>
                <a:cs typeface="Calibri" pitchFamily="34" charset="0"/>
              </a:rPr>
              <a:t>Submusk:255.255.255.0</a:t>
            </a:r>
          </a:p>
        </p:txBody>
      </p:sp>
      <p:sp>
        <p:nvSpPr>
          <p:cNvPr id="22" name="Rectangle 21"/>
          <p:cNvSpPr/>
          <p:nvPr/>
        </p:nvSpPr>
        <p:spPr>
          <a:xfrm rot="10800000" flipV="1">
            <a:off x="6233470" y="3922958"/>
            <a:ext cx="2910530" cy="461665"/>
          </a:xfrm>
          <a:prstGeom prst="rect">
            <a:avLst/>
          </a:prstGeom>
        </p:spPr>
        <p:txBody>
          <a:bodyPr wrap="square">
            <a:spAutoFit/>
          </a:bodyPr>
          <a:lstStyle/>
          <a:p>
            <a:r>
              <a:rPr lang="en-US" sz="1200" dirty="0">
                <a:latin typeface="Calibri" pitchFamily="34" charset="0"/>
                <a:cs typeface="Calibri" pitchFamily="34" charset="0"/>
              </a:rPr>
              <a:t>IP </a:t>
            </a:r>
            <a:r>
              <a:rPr lang="en-US" sz="1200" dirty="0" smtClean="0">
                <a:latin typeface="Calibri" pitchFamily="34" charset="0"/>
                <a:cs typeface="Calibri" pitchFamily="34" charset="0"/>
              </a:rPr>
              <a:t>address:192.168.0.3</a:t>
            </a:r>
            <a:endParaRPr lang="en-US" sz="1200" dirty="0">
              <a:latin typeface="Calibri" pitchFamily="34" charset="0"/>
              <a:cs typeface="Calibri" pitchFamily="34" charset="0"/>
            </a:endParaRPr>
          </a:p>
          <a:p>
            <a:r>
              <a:rPr lang="en-US" sz="1200" dirty="0">
                <a:latin typeface="Calibri" pitchFamily="34" charset="0"/>
                <a:cs typeface="Calibri" pitchFamily="34" charset="0"/>
              </a:rPr>
              <a:t>Submusk:255.255.255.0</a:t>
            </a:r>
          </a:p>
        </p:txBody>
      </p:sp>
      <p:sp>
        <p:nvSpPr>
          <p:cNvPr id="37" name="Rectangle 36"/>
          <p:cNvSpPr/>
          <p:nvPr/>
        </p:nvSpPr>
        <p:spPr>
          <a:xfrm>
            <a:off x="4515678" y="3997223"/>
            <a:ext cx="1972572" cy="461665"/>
          </a:xfrm>
          <a:prstGeom prst="rect">
            <a:avLst/>
          </a:prstGeom>
        </p:spPr>
        <p:txBody>
          <a:bodyPr wrap="square">
            <a:spAutoFit/>
          </a:bodyPr>
          <a:lstStyle/>
          <a:p>
            <a:r>
              <a:rPr lang="en-US" sz="1200" dirty="0">
                <a:latin typeface="Calibri" pitchFamily="34" charset="0"/>
                <a:cs typeface="Calibri" pitchFamily="34" charset="0"/>
              </a:rPr>
              <a:t>IP </a:t>
            </a:r>
            <a:r>
              <a:rPr lang="en-US" sz="1200" dirty="0" smtClean="0">
                <a:latin typeface="Calibri" pitchFamily="34" charset="0"/>
                <a:cs typeface="Calibri" pitchFamily="34" charset="0"/>
              </a:rPr>
              <a:t>address:192.168.0.2</a:t>
            </a:r>
            <a:endParaRPr lang="en-US" sz="1200" dirty="0">
              <a:latin typeface="Calibri" pitchFamily="34" charset="0"/>
              <a:cs typeface="Calibri" pitchFamily="34" charset="0"/>
            </a:endParaRPr>
          </a:p>
          <a:p>
            <a:r>
              <a:rPr lang="en-US" sz="1200" dirty="0">
                <a:latin typeface="Calibri" pitchFamily="34" charset="0"/>
                <a:cs typeface="Calibri" pitchFamily="34" charset="0"/>
              </a:rPr>
              <a:t>Submusk:255.255.255.0</a:t>
            </a:r>
          </a:p>
        </p:txBody>
      </p:sp>
      <p:sp>
        <p:nvSpPr>
          <p:cNvPr id="38" name="Rectangle 37"/>
          <p:cNvSpPr/>
          <p:nvPr/>
        </p:nvSpPr>
        <p:spPr>
          <a:xfrm>
            <a:off x="9633967" y="3873649"/>
            <a:ext cx="1972572" cy="461665"/>
          </a:xfrm>
          <a:prstGeom prst="rect">
            <a:avLst/>
          </a:prstGeom>
        </p:spPr>
        <p:txBody>
          <a:bodyPr wrap="square">
            <a:spAutoFit/>
          </a:bodyPr>
          <a:lstStyle/>
          <a:p>
            <a:r>
              <a:rPr lang="en-US" sz="1200" dirty="0">
                <a:latin typeface="Calibri" pitchFamily="34" charset="0"/>
                <a:cs typeface="Calibri" pitchFamily="34" charset="0"/>
              </a:rPr>
              <a:t>IP </a:t>
            </a:r>
            <a:r>
              <a:rPr lang="en-US" sz="1200" dirty="0" smtClean="0">
                <a:latin typeface="Calibri" pitchFamily="34" charset="0"/>
                <a:cs typeface="Calibri" pitchFamily="34" charset="0"/>
              </a:rPr>
              <a:t>address:192.168.0.5</a:t>
            </a:r>
            <a:endParaRPr lang="en-US" sz="1200" dirty="0">
              <a:latin typeface="Calibri" pitchFamily="34" charset="0"/>
              <a:cs typeface="Calibri" pitchFamily="34" charset="0"/>
            </a:endParaRPr>
          </a:p>
          <a:p>
            <a:r>
              <a:rPr lang="en-US" sz="1200" dirty="0">
                <a:latin typeface="Calibri" pitchFamily="34" charset="0"/>
                <a:cs typeface="Calibri" pitchFamily="34" charset="0"/>
              </a:rPr>
              <a:t>Submusk:255.255.255.0</a:t>
            </a:r>
          </a:p>
        </p:txBody>
      </p:sp>
      <p:sp>
        <p:nvSpPr>
          <p:cNvPr id="39" name="Rectangle 38"/>
          <p:cNvSpPr/>
          <p:nvPr/>
        </p:nvSpPr>
        <p:spPr>
          <a:xfrm>
            <a:off x="9595318" y="2627553"/>
            <a:ext cx="1972572" cy="461665"/>
          </a:xfrm>
          <a:prstGeom prst="rect">
            <a:avLst/>
          </a:prstGeom>
        </p:spPr>
        <p:txBody>
          <a:bodyPr wrap="square">
            <a:spAutoFit/>
          </a:bodyPr>
          <a:lstStyle/>
          <a:p>
            <a:r>
              <a:rPr lang="en-US" sz="1200" dirty="0">
                <a:latin typeface="Calibri" pitchFamily="34" charset="0"/>
                <a:cs typeface="Calibri" pitchFamily="34" charset="0"/>
              </a:rPr>
              <a:t>IP </a:t>
            </a:r>
            <a:r>
              <a:rPr lang="en-US" sz="1200" dirty="0" smtClean="0">
                <a:latin typeface="Calibri" pitchFamily="34" charset="0"/>
                <a:cs typeface="Calibri" pitchFamily="34" charset="0"/>
              </a:rPr>
              <a:t>address:192.168.0.6</a:t>
            </a:r>
            <a:endParaRPr lang="en-US" sz="1200" dirty="0">
              <a:latin typeface="Calibri" pitchFamily="34" charset="0"/>
              <a:cs typeface="Calibri" pitchFamily="34" charset="0"/>
            </a:endParaRPr>
          </a:p>
          <a:p>
            <a:r>
              <a:rPr lang="en-US" sz="1200" dirty="0">
                <a:latin typeface="Calibri" pitchFamily="34" charset="0"/>
                <a:cs typeface="Calibri" pitchFamily="34" charset="0"/>
              </a:rPr>
              <a:t>Submusk:255.255.255.0</a:t>
            </a:r>
          </a:p>
        </p:txBody>
      </p:sp>
      <p:sp>
        <p:nvSpPr>
          <p:cNvPr id="40" name="TextBox 39"/>
          <p:cNvSpPr txBox="1"/>
          <p:nvPr/>
        </p:nvSpPr>
        <p:spPr>
          <a:xfrm>
            <a:off x="8050696" y="784195"/>
            <a:ext cx="1618637" cy="461665"/>
          </a:xfrm>
          <a:prstGeom prst="rect">
            <a:avLst/>
          </a:prstGeom>
          <a:noFill/>
        </p:spPr>
        <p:txBody>
          <a:bodyPr wrap="square" rtlCol="0">
            <a:spAutoFit/>
          </a:bodyPr>
          <a:lstStyle/>
          <a:p>
            <a:r>
              <a:rPr lang="en-US" sz="2400" dirty="0" smtClean="0">
                <a:latin typeface="Calibri" pitchFamily="34" charset="0"/>
                <a:cs typeface="Calibri" pitchFamily="34" charset="0"/>
              </a:rPr>
              <a:t>Switch</a:t>
            </a:r>
            <a:endParaRPr lang="en-US" sz="2400" dirty="0">
              <a:latin typeface="Calibri" pitchFamily="34" charset="0"/>
              <a:cs typeface="Calibri" pitchFamily="34" charset="0"/>
            </a:endParaRPr>
          </a:p>
        </p:txBody>
      </p:sp>
      <p:sp>
        <p:nvSpPr>
          <p:cNvPr id="23" name="Rectangle 22"/>
          <p:cNvSpPr/>
          <p:nvPr/>
        </p:nvSpPr>
        <p:spPr>
          <a:xfrm rot="10800000" flipV="1">
            <a:off x="5108713" y="4858208"/>
            <a:ext cx="2384712" cy="646331"/>
          </a:xfrm>
          <a:prstGeom prst="rect">
            <a:avLst/>
          </a:prstGeom>
        </p:spPr>
        <p:txBody>
          <a:bodyPr wrap="square">
            <a:spAutoFit/>
          </a:bodyPr>
          <a:lstStyle/>
          <a:p>
            <a:r>
              <a:rPr lang="en-US" sz="3600" dirty="0" smtClean="0">
                <a:latin typeface="Calibri" pitchFamily="34" charset="0"/>
                <a:cs typeface="Calibri" pitchFamily="34" charset="0"/>
              </a:rPr>
              <a:t>Laptop</a:t>
            </a:r>
            <a:endParaRPr lang="en-US" sz="3600" dirty="0">
              <a:latin typeface="Calibri" pitchFamily="34" charset="0"/>
              <a:cs typeface="Calibri" pitchFamily="34" charset="0"/>
            </a:endParaRPr>
          </a:p>
        </p:txBody>
      </p:sp>
    </p:spTree>
    <p:extLst>
      <p:ext uri="{BB962C8B-B14F-4D97-AF65-F5344CB8AC3E}">
        <p14:creationId xmlns:p14="http://schemas.microsoft.com/office/powerpoint/2010/main" val="399628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1.48148E-6 L 0.30729 -0.27755 " pathEditMode="relative" rAng="0" ptsTypes="AA">
                                      <p:cBhvr>
                                        <p:cTn id="6" dur="3500" fill="hold"/>
                                        <p:tgtEl>
                                          <p:spTgt spid="8"/>
                                        </p:tgtEl>
                                        <p:attrNameLst>
                                          <p:attrName>ppt_x</p:attrName>
                                          <p:attrName>ppt_y</p:attrName>
                                        </p:attrNameLst>
                                      </p:cBhvr>
                                      <p:rCtr x="15365" y="-13889"/>
                                    </p:animMotion>
                                  </p:childTnLst>
                                </p:cTn>
                              </p:par>
                              <p:par>
                                <p:cTn id="7" presetID="42" presetClass="path" presetSubtype="0" accel="50000" decel="50000" fill="hold" nodeType="withEffect">
                                  <p:stCondLst>
                                    <p:cond delay="3500"/>
                                  </p:stCondLst>
                                  <p:childTnLst>
                                    <p:animMotion origin="layout" path="M -0.00443 0.05649 L -0.02891 0.38588 " pathEditMode="relative" rAng="0" ptsTypes="AA">
                                      <p:cBhvr>
                                        <p:cTn id="8" dur="6000" fill="hold"/>
                                        <p:tgtEl>
                                          <p:spTgt spid="6"/>
                                        </p:tgtEl>
                                        <p:attrNameLst>
                                          <p:attrName>ppt_x</p:attrName>
                                          <p:attrName>ppt_y</p:attrName>
                                        </p:attrNameLst>
                                      </p:cBhvr>
                                      <p:rCtr x="-1224" y="16458"/>
                                    </p:animMotion>
                                  </p:childTnLst>
                                </p:cTn>
                              </p:par>
                              <p:par>
                                <p:cTn id="9" presetID="42" presetClass="path" presetSubtype="0" accel="50000" decel="50000" fill="hold" nodeType="withEffect">
                                  <p:stCondLst>
                                    <p:cond delay="3500"/>
                                  </p:stCondLst>
                                  <p:childTnLst>
                                    <p:animMotion origin="layout" path="M -1.25E-6 2.22222E-6 L -0.0862 0.26157 " pathEditMode="relative" rAng="0" ptsTypes="AA">
                                      <p:cBhvr>
                                        <p:cTn id="10" dur="6000" fill="hold"/>
                                        <p:tgtEl>
                                          <p:spTgt spid="7"/>
                                        </p:tgtEl>
                                        <p:attrNameLst>
                                          <p:attrName>ppt_x</p:attrName>
                                          <p:attrName>ppt_y</p:attrName>
                                        </p:attrNameLst>
                                      </p:cBhvr>
                                      <p:rCtr x="-4310" y="13079"/>
                                    </p:animMotion>
                                  </p:childTnLst>
                                </p:cTn>
                              </p:par>
                              <p:par>
                                <p:cTn id="11" presetID="42" presetClass="path" presetSubtype="0" accel="50000" decel="50000" fill="hold" nodeType="withEffect">
                                  <p:stCondLst>
                                    <p:cond delay="3500"/>
                                  </p:stCondLst>
                                  <p:childTnLst>
                                    <p:animMotion origin="layout" path="M 0.05573 0.01204 L 0.23411 0.34745 " pathEditMode="relative" rAng="0" ptsTypes="AA">
                                      <p:cBhvr>
                                        <p:cTn id="12" dur="6000" fill="hold"/>
                                        <p:tgtEl>
                                          <p:spTgt spid="7"/>
                                        </p:tgtEl>
                                        <p:attrNameLst>
                                          <p:attrName>ppt_x</p:attrName>
                                          <p:attrName>ppt_y</p:attrName>
                                        </p:attrNameLst>
                                      </p:cBhvr>
                                      <p:rCtr x="8919" y="16759"/>
                                    </p:animMotion>
                                  </p:childTnLst>
                                </p:cTn>
                              </p:par>
                              <p:par>
                                <p:cTn id="13" presetID="42" presetClass="path" presetSubtype="0" accel="50000" decel="50000" fill="hold" nodeType="withEffect">
                                  <p:stCondLst>
                                    <p:cond delay="7000"/>
                                  </p:stCondLst>
                                  <p:childTnLst>
                                    <p:animMotion origin="layout" path="M -8.33333E-7 -3.7037E-7 L -0.22891 0.30509 " pathEditMode="relative" rAng="0" ptsTypes="AA">
                                      <p:cBhvr>
                                        <p:cTn id="14" dur="7000" fill="hold"/>
                                        <p:tgtEl>
                                          <p:spTgt spid="11"/>
                                        </p:tgtEl>
                                        <p:attrNameLst>
                                          <p:attrName>ppt_x</p:attrName>
                                          <p:attrName>ppt_y</p:attrName>
                                        </p:attrNameLst>
                                      </p:cBhvr>
                                      <p:rCtr x="-11445" y="15255"/>
                                    </p:animMotion>
                                  </p:childTnLst>
                                </p:cTn>
                              </p:par>
                              <p:par>
                                <p:cTn id="15" presetID="42" presetClass="path" presetSubtype="0" accel="50000" decel="50000" fill="hold" nodeType="withEffect">
                                  <p:stCondLst>
                                    <p:cond delay="7000"/>
                                  </p:stCondLst>
                                  <p:childTnLst>
                                    <p:animMotion origin="layout" path="M 0.01771 0.05972 L 0.20391 0.34005 " pathEditMode="relative" rAng="0" ptsTypes="AA">
                                      <p:cBhvr>
                                        <p:cTn id="16" dur="2000" fill="hold"/>
                                        <p:tgtEl>
                                          <p:spTgt spid="4"/>
                                        </p:tgtEl>
                                        <p:attrNameLst>
                                          <p:attrName>ppt_x</p:attrName>
                                          <p:attrName>ppt_y</p:attrName>
                                        </p:attrNameLst>
                                      </p:cBhvr>
                                      <p:rCtr x="9310" y="14005"/>
                                    </p:animMotion>
                                  </p:childTnLst>
                                </p:cTn>
                              </p:par>
                              <p:par>
                                <p:cTn id="17" presetID="42" presetClass="path" presetSubtype="0" accel="50000" decel="50000" fill="hold" nodeType="withEffect">
                                  <p:stCondLst>
                                    <p:cond delay="3000"/>
                                  </p:stCondLst>
                                  <p:childTnLst>
                                    <p:animMotion origin="layout" path="M -3.125E-6 2.96296E-6 L 0.26524 0.32129 " pathEditMode="relative" rAng="0" ptsTypes="AA">
                                      <p:cBhvr>
                                        <p:cTn id="18" dur="5000" fill="hold"/>
                                        <p:tgtEl>
                                          <p:spTgt spid="9"/>
                                        </p:tgtEl>
                                        <p:attrNameLst>
                                          <p:attrName>ppt_x</p:attrName>
                                          <p:attrName>ppt_y</p:attrName>
                                        </p:attrNameLst>
                                      </p:cBhvr>
                                      <p:rCtr x="13255" y="16065"/>
                                    </p:animMotion>
                                  </p:childTnLst>
                                </p:cTn>
                              </p:par>
                              <p:par>
                                <p:cTn id="19" presetID="42" presetClass="path" presetSubtype="0" accel="50000" decel="50000" fill="hold" nodeType="withEffect">
                                  <p:stCondLst>
                                    <p:cond delay="4000"/>
                                  </p:stCondLst>
                                  <p:childTnLst>
                                    <p:animMotion origin="layout" path="M -0.01055 0.00486 L -0.00847 0.32731 " pathEditMode="relative" rAng="0" ptsTypes="AA">
                                      <p:cBhvr>
                                        <p:cTn id="20" dur="6000" spd="-100000" fill="hold"/>
                                        <p:tgtEl>
                                          <p:spTgt spid="11"/>
                                        </p:tgtEl>
                                        <p:attrNameLst>
                                          <p:attrName>ppt_x</p:attrName>
                                          <p:attrName>ppt_y</p:attrName>
                                        </p:attrNameLst>
                                      </p:cBhvr>
                                      <p:rCtr x="104" y="16111"/>
                                    </p:animMotion>
                                  </p:childTnLst>
                                </p:cTn>
                              </p:par>
                              <p:par>
                                <p:cTn id="21" presetID="42" presetClass="path" presetSubtype="0" accel="50000" decel="50000" fill="hold" nodeType="withEffect">
                                  <p:stCondLst>
                                    <p:cond delay="5000"/>
                                  </p:stCondLst>
                                  <p:childTnLst>
                                    <p:animMotion origin="layout" path="M -0.0073 0.05578 L 0.20781 0.17129 " pathEditMode="relative" rAng="0" ptsTypes="AA">
                                      <p:cBhvr>
                                        <p:cTn id="22" dur="6000" fill="hold"/>
                                        <p:tgtEl>
                                          <p:spTgt spid="77"/>
                                        </p:tgtEl>
                                        <p:attrNameLst>
                                          <p:attrName>ppt_x</p:attrName>
                                          <p:attrName>ppt_y</p:attrName>
                                        </p:attrNameLst>
                                      </p:cBhvr>
                                      <p:rCtr x="10755" y="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746" y="360485"/>
            <a:ext cx="8755256" cy="1569915"/>
          </a:xfrm>
        </p:spPr>
        <p:txBody>
          <a:bodyPr>
            <a:normAutofit/>
          </a:bodyPr>
          <a:lstStyle/>
          <a:p>
            <a:r>
              <a:rPr lang="en-US" sz="1800" dirty="0">
                <a:solidFill>
                  <a:schemeClr val="tx1"/>
                </a:solidFill>
                <a:latin typeface="Calibri" pitchFamily="34" charset="0"/>
                <a:cs typeface="Calibri" pitchFamily="34" charset="0"/>
              </a:rPr>
              <a:t>IP Phone is the most creative thing in computer networks. Internet protocol phones allow us to make calls over IP address.</a:t>
            </a:r>
            <a:br>
              <a:rPr lang="en-US" sz="1800" dirty="0">
                <a:solidFill>
                  <a:schemeClr val="tx1"/>
                </a:solidFill>
                <a:latin typeface="Calibri" pitchFamily="34" charset="0"/>
                <a:cs typeface="Calibri" pitchFamily="34" charset="0"/>
              </a:rPr>
            </a:br>
            <a:r>
              <a:rPr lang="en-US" sz="1800" dirty="0">
                <a:solidFill>
                  <a:schemeClr val="tx1"/>
                </a:solidFill>
                <a:latin typeface="Calibri" pitchFamily="34" charset="0"/>
                <a:cs typeface="Calibri" pitchFamily="34" charset="0"/>
              </a:rPr>
              <a:t>IP Phones use Voice-over IP technology.</a:t>
            </a:r>
          </a:p>
        </p:txBody>
      </p:sp>
      <p:sp>
        <p:nvSpPr>
          <p:cNvPr id="3" name="Content Placeholder 2"/>
          <p:cNvSpPr>
            <a:spLocks noGrp="1"/>
          </p:cNvSpPr>
          <p:nvPr>
            <p:ph idx="1"/>
          </p:nvPr>
        </p:nvSpPr>
        <p:spPr>
          <a:xfrm>
            <a:off x="861646" y="1318847"/>
            <a:ext cx="9152792" cy="4722516"/>
          </a:xfrm>
        </p:spPr>
        <p:txBody>
          <a:bodyPr>
            <a:noAutofit/>
          </a:bodyPr>
          <a:lstStyle/>
          <a:p>
            <a:r>
              <a:rPr lang="en-US" sz="1000" b="1" dirty="0">
                <a:latin typeface="Calibri" pitchFamily="34" charset="0"/>
                <a:cs typeface="Calibri" pitchFamily="34" charset="0"/>
              </a:rPr>
              <a:t>STEP 1: Start your Cisco packet tracer and drag &amp; drop two IP Phones, one Switch, and one Router.</a:t>
            </a:r>
            <a:br>
              <a:rPr lang="en-US" sz="1000" b="1" dirty="0">
                <a:latin typeface="Calibri" pitchFamily="34" charset="0"/>
                <a:cs typeface="Calibri" pitchFamily="34" charset="0"/>
              </a:rPr>
            </a:br>
            <a:r>
              <a:rPr lang="en-US" sz="1000" b="1" dirty="0">
                <a:latin typeface="Calibri" pitchFamily="34" charset="0"/>
                <a:cs typeface="Calibri" pitchFamily="34" charset="0"/>
              </a:rPr>
              <a:t>connect both IP Phones to switch and Switch to Router.</a:t>
            </a:r>
            <a:br>
              <a:rPr lang="en-US" sz="1000" b="1" dirty="0">
                <a:latin typeface="Calibri" pitchFamily="34" charset="0"/>
                <a:cs typeface="Calibri" pitchFamily="34" charset="0"/>
              </a:rPr>
            </a:br>
            <a:r>
              <a:rPr lang="en-US" sz="1000" b="1" dirty="0">
                <a:latin typeface="Calibri" pitchFamily="34" charset="0"/>
                <a:cs typeface="Calibri" pitchFamily="34" charset="0"/>
              </a:rPr>
              <a:t>STEP 2: Now start IP Phone by enabling power cables.</a:t>
            </a:r>
          </a:p>
          <a:p>
            <a:r>
              <a:rPr lang="en-US" sz="1000" b="1" dirty="0">
                <a:latin typeface="Calibri" pitchFamily="34" charset="0"/>
                <a:cs typeface="Calibri" pitchFamily="34" charset="0"/>
              </a:rPr>
              <a:t>STEP 3: Configuration of Router</a:t>
            </a:r>
            <a:br>
              <a:rPr lang="en-US" sz="1000" b="1" dirty="0">
                <a:latin typeface="Calibri" pitchFamily="34" charset="0"/>
                <a:cs typeface="Calibri" pitchFamily="34" charset="0"/>
              </a:rPr>
            </a:br>
            <a:r>
              <a:rPr lang="en-US" sz="1000" b="1" dirty="0">
                <a:latin typeface="Calibri" pitchFamily="34" charset="0"/>
                <a:cs typeface="Calibri" pitchFamily="34" charset="0"/>
              </a:rPr>
              <a:t>1. Go to the router and enable then go to global configuration mode.</a:t>
            </a:r>
            <a:br>
              <a:rPr lang="en-US" sz="1000" b="1" dirty="0">
                <a:latin typeface="Calibri" pitchFamily="34" charset="0"/>
                <a:cs typeface="Calibri" pitchFamily="34" charset="0"/>
              </a:rPr>
            </a:br>
            <a:r>
              <a:rPr lang="en-US" sz="1000" b="1" dirty="0">
                <a:latin typeface="Calibri" pitchFamily="34" charset="0"/>
                <a:cs typeface="Calibri" pitchFamily="34" charset="0"/>
              </a:rPr>
              <a:t>2. Change the Hostname of Router</a:t>
            </a:r>
            <a:br>
              <a:rPr lang="en-US" sz="1000" b="1" dirty="0">
                <a:latin typeface="Calibri" pitchFamily="34" charset="0"/>
                <a:cs typeface="Calibri" pitchFamily="34" charset="0"/>
              </a:rPr>
            </a:br>
            <a:r>
              <a:rPr lang="en-US" sz="1000" b="1" dirty="0">
                <a:latin typeface="Calibri" pitchFamily="34" charset="0"/>
                <a:cs typeface="Calibri" pitchFamily="34" charset="0"/>
              </a:rPr>
              <a:t>router(</a:t>
            </a:r>
            <a:r>
              <a:rPr lang="en-US" sz="1000" b="1" dirty="0" err="1">
                <a:latin typeface="Calibri" pitchFamily="34" charset="0"/>
                <a:cs typeface="Calibri" pitchFamily="34" charset="0"/>
              </a:rPr>
              <a:t>config</a:t>
            </a:r>
            <a:r>
              <a:rPr lang="en-US" sz="1000" b="1" dirty="0">
                <a:latin typeface="Calibri" pitchFamily="34" charset="0"/>
                <a:cs typeface="Calibri" pitchFamily="34" charset="0"/>
              </a:rPr>
              <a:t>)#hostname </a:t>
            </a:r>
            <a:r>
              <a:rPr lang="en-US" sz="1000" b="1" dirty="0" err="1">
                <a:latin typeface="Calibri" pitchFamily="34" charset="0"/>
                <a:cs typeface="Calibri" pitchFamily="34" charset="0"/>
              </a:rPr>
              <a:t>Everdata</a:t>
            </a:r>
            <a:r>
              <a:rPr lang="en-US" sz="1000" b="1" dirty="0">
                <a:latin typeface="Calibri" pitchFamily="34" charset="0"/>
                <a:cs typeface="Calibri" pitchFamily="34" charset="0"/>
              </a:rPr>
              <a:t/>
            </a:r>
            <a:br>
              <a:rPr lang="en-US" sz="1000" b="1" dirty="0">
                <a:latin typeface="Calibri" pitchFamily="34" charset="0"/>
                <a:cs typeface="Calibri" pitchFamily="34" charset="0"/>
              </a:rPr>
            </a:br>
            <a:r>
              <a:rPr lang="en-US" sz="1000" b="1" dirty="0">
                <a:latin typeface="Calibri" pitchFamily="34" charset="0"/>
                <a:cs typeface="Calibri" pitchFamily="34" charset="0"/>
              </a:rPr>
              <a:t>3. Give the IP address</a:t>
            </a:r>
            <a:br>
              <a:rPr lang="en-US" sz="1000" b="1" dirty="0">
                <a:latin typeface="Calibri" pitchFamily="34" charset="0"/>
                <a:cs typeface="Calibri" pitchFamily="34" charset="0"/>
              </a:rPr>
            </a:br>
            <a:r>
              <a:rPr lang="en-US" sz="1000" b="1" dirty="0">
                <a:latin typeface="Calibri" pitchFamily="34" charset="0"/>
                <a:cs typeface="Calibri" pitchFamily="34" charset="0"/>
              </a:rPr>
              <a:t/>
            </a:r>
            <a:br>
              <a:rPr lang="en-US" sz="1000" b="1" dirty="0">
                <a:latin typeface="Calibri" pitchFamily="34" charset="0"/>
                <a:cs typeface="Calibri" pitchFamily="34" charset="0"/>
              </a:rPr>
            </a:br>
            <a:r>
              <a:rPr lang="en-US" sz="1000" b="1" dirty="0" err="1">
                <a:latin typeface="Calibri" pitchFamily="34" charset="0"/>
                <a:cs typeface="Calibri" pitchFamily="34" charset="0"/>
              </a:rPr>
              <a:t>Everdata</a:t>
            </a:r>
            <a:r>
              <a:rPr lang="en-US" sz="1000" b="1" dirty="0">
                <a:latin typeface="Calibri" pitchFamily="34" charset="0"/>
                <a:cs typeface="Calibri" pitchFamily="34" charset="0"/>
              </a:rPr>
              <a:t>(</a:t>
            </a:r>
            <a:r>
              <a:rPr lang="en-US" sz="1000" b="1" dirty="0" err="1">
                <a:latin typeface="Calibri" pitchFamily="34" charset="0"/>
                <a:cs typeface="Calibri" pitchFamily="34" charset="0"/>
              </a:rPr>
              <a:t>config</a:t>
            </a:r>
            <a:r>
              <a:rPr lang="en-US" sz="1000" b="1" dirty="0">
                <a:latin typeface="Calibri" pitchFamily="34" charset="0"/>
                <a:cs typeface="Calibri" pitchFamily="34" charset="0"/>
              </a:rPr>
              <a:t>)#interface fa0/0 //where switch is connected</a:t>
            </a:r>
            <a:br>
              <a:rPr lang="en-US" sz="1000" b="1" dirty="0">
                <a:latin typeface="Calibri" pitchFamily="34" charset="0"/>
                <a:cs typeface="Calibri" pitchFamily="34" charset="0"/>
              </a:rPr>
            </a:br>
            <a:r>
              <a:rPr lang="en-US" sz="1000" b="1" dirty="0" err="1">
                <a:latin typeface="Calibri" pitchFamily="34" charset="0"/>
                <a:cs typeface="Calibri" pitchFamily="34" charset="0"/>
              </a:rPr>
              <a:t>Everdata</a:t>
            </a:r>
            <a:r>
              <a:rPr lang="en-US" sz="1000" b="1" dirty="0">
                <a:latin typeface="Calibri" pitchFamily="34" charset="0"/>
                <a:cs typeface="Calibri" pitchFamily="34" charset="0"/>
              </a:rPr>
              <a:t>(</a:t>
            </a:r>
            <a:r>
              <a:rPr lang="en-US" sz="1000" b="1" dirty="0" err="1">
                <a:latin typeface="Calibri" pitchFamily="34" charset="0"/>
                <a:cs typeface="Calibri" pitchFamily="34" charset="0"/>
              </a:rPr>
              <a:t>config</a:t>
            </a:r>
            <a:r>
              <a:rPr lang="en-US" sz="1000" b="1" dirty="0">
                <a:latin typeface="Calibri" pitchFamily="34" charset="0"/>
                <a:cs typeface="Calibri" pitchFamily="34" charset="0"/>
              </a:rPr>
              <a:t>-if)#</a:t>
            </a:r>
            <a:r>
              <a:rPr lang="en-US" sz="1000" b="1" dirty="0" err="1">
                <a:latin typeface="Calibri" pitchFamily="34" charset="0"/>
                <a:cs typeface="Calibri" pitchFamily="34" charset="0"/>
              </a:rPr>
              <a:t>ip</a:t>
            </a:r>
            <a:r>
              <a:rPr lang="en-US" sz="1000" b="1" dirty="0">
                <a:latin typeface="Calibri" pitchFamily="34" charset="0"/>
                <a:cs typeface="Calibri" pitchFamily="34" charset="0"/>
              </a:rPr>
              <a:t> address 192.168.10.1 255.255.255.0</a:t>
            </a:r>
            <a:br>
              <a:rPr lang="en-US" sz="1000" b="1" dirty="0">
                <a:latin typeface="Calibri" pitchFamily="34" charset="0"/>
                <a:cs typeface="Calibri" pitchFamily="34" charset="0"/>
              </a:rPr>
            </a:br>
            <a:r>
              <a:rPr lang="en-US" sz="1000" b="1" dirty="0">
                <a:latin typeface="Calibri" pitchFamily="34" charset="0"/>
                <a:cs typeface="Calibri" pitchFamily="34" charset="0"/>
              </a:rPr>
              <a:t>#exit</a:t>
            </a:r>
          </a:p>
          <a:p>
            <a:r>
              <a:rPr lang="en-US" sz="1000" b="1" dirty="0">
                <a:latin typeface="Calibri" pitchFamily="34" charset="0"/>
                <a:cs typeface="Calibri" pitchFamily="34" charset="0"/>
              </a:rPr>
              <a:t>STEP 4: DHCP configuration on the router</a:t>
            </a:r>
            <a:br>
              <a:rPr lang="en-US" sz="1000" b="1" dirty="0">
                <a:latin typeface="Calibri" pitchFamily="34" charset="0"/>
                <a:cs typeface="Calibri" pitchFamily="34" charset="0"/>
              </a:rPr>
            </a:br>
            <a:r>
              <a:rPr lang="en-US" sz="1000" b="1" dirty="0">
                <a:latin typeface="Calibri" pitchFamily="34" charset="0"/>
                <a:cs typeface="Calibri" pitchFamily="34" charset="0"/>
              </a:rPr>
              <a:t>1. Go to the router's global configuration mode and create a DHCP pool</a:t>
            </a:r>
            <a:br>
              <a:rPr lang="en-US" sz="1000" b="1" dirty="0">
                <a:latin typeface="Calibri" pitchFamily="34" charset="0"/>
                <a:cs typeface="Calibri" pitchFamily="34" charset="0"/>
              </a:rPr>
            </a:br>
            <a:r>
              <a:rPr lang="en-US" sz="1000" b="1" dirty="0" err="1">
                <a:latin typeface="Calibri" pitchFamily="34" charset="0"/>
                <a:cs typeface="Calibri" pitchFamily="34" charset="0"/>
              </a:rPr>
              <a:t>Everdata</a:t>
            </a:r>
            <a:r>
              <a:rPr lang="en-US" sz="1000" b="1" dirty="0">
                <a:latin typeface="Calibri" pitchFamily="34" charset="0"/>
                <a:cs typeface="Calibri" pitchFamily="34" charset="0"/>
              </a:rPr>
              <a:t>(</a:t>
            </a:r>
            <a:r>
              <a:rPr lang="en-US" sz="1000" b="1" dirty="0" err="1">
                <a:latin typeface="Calibri" pitchFamily="34" charset="0"/>
                <a:cs typeface="Calibri" pitchFamily="34" charset="0"/>
              </a:rPr>
              <a:t>config</a:t>
            </a:r>
            <a:r>
              <a:rPr lang="en-US" sz="1000" b="1" dirty="0">
                <a:latin typeface="Calibri" pitchFamily="34" charset="0"/>
                <a:cs typeface="Calibri" pitchFamily="34" charset="0"/>
              </a:rPr>
              <a:t>)# </a:t>
            </a:r>
            <a:r>
              <a:rPr lang="en-US" sz="1000" b="1" dirty="0" err="1">
                <a:latin typeface="Calibri" pitchFamily="34" charset="0"/>
                <a:cs typeface="Calibri" pitchFamily="34" charset="0"/>
              </a:rPr>
              <a:t>ip</a:t>
            </a:r>
            <a:r>
              <a:rPr lang="en-US" sz="1000" b="1" dirty="0">
                <a:latin typeface="Calibri" pitchFamily="34" charset="0"/>
                <a:cs typeface="Calibri" pitchFamily="34" charset="0"/>
              </a:rPr>
              <a:t> DHCP pool IPPHONE</a:t>
            </a:r>
            <a:br>
              <a:rPr lang="en-US" sz="1000" b="1" dirty="0">
                <a:latin typeface="Calibri" pitchFamily="34" charset="0"/>
                <a:cs typeface="Calibri" pitchFamily="34" charset="0"/>
              </a:rPr>
            </a:br>
            <a:r>
              <a:rPr lang="en-US" sz="1000" b="1" dirty="0" err="1">
                <a:latin typeface="Calibri" pitchFamily="34" charset="0"/>
                <a:cs typeface="Calibri" pitchFamily="34" charset="0"/>
              </a:rPr>
              <a:t>Everdata</a:t>
            </a:r>
            <a:r>
              <a:rPr lang="en-US" sz="1000" b="1" dirty="0">
                <a:latin typeface="Calibri" pitchFamily="34" charset="0"/>
                <a:cs typeface="Calibri" pitchFamily="34" charset="0"/>
              </a:rPr>
              <a:t>(</a:t>
            </a:r>
            <a:r>
              <a:rPr lang="en-US" sz="1000" b="1" dirty="0" err="1">
                <a:latin typeface="Calibri" pitchFamily="34" charset="0"/>
                <a:cs typeface="Calibri" pitchFamily="34" charset="0"/>
              </a:rPr>
              <a:t>config</a:t>
            </a:r>
            <a:r>
              <a:rPr lang="en-US" sz="1000" b="1" dirty="0">
                <a:latin typeface="Calibri" pitchFamily="34" charset="0"/>
                <a:cs typeface="Calibri" pitchFamily="34" charset="0"/>
              </a:rPr>
              <a:t>)# network 192.168.10.0 255.255.255.0</a:t>
            </a:r>
            <a:br>
              <a:rPr lang="en-US" sz="1000" b="1" dirty="0">
                <a:latin typeface="Calibri" pitchFamily="34" charset="0"/>
                <a:cs typeface="Calibri" pitchFamily="34" charset="0"/>
              </a:rPr>
            </a:br>
            <a:r>
              <a:rPr lang="en-US" sz="1000" b="1" dirty="0">
                <a:latin typeface="Calibri" pitchFamily="34" charset="0"/>
                <a:cs typeface="Calibri" pitchFamily="34" charset="0"/>
              </a:rPr>
              <a:t>#default-router 192.168.10.1</a:t>
            </a:r>
            <a:br>
              <a:rPr lang="en-US" sz="1000" b="1" dirty="0">
                <a:latin typeface="Calibri" pitchFamily="34" charset="0"/>
                <a:cs typeface="Calibri" pitchFamily="34" charset="0"/>
              </a:rPr>
            </a:br>
            <a:r>
              <a:rPr lang="en-US" sz="1000" b="1" dirty="0">
                <a:latin typeface="Calibri" pitchFamily="34" charset="0"/>
                <a:cs typeface="Calibri" pitchFamily="34" charset="0"/>
              </a:rPr>
              <a:t>#option 150 </a:t>
            </a:r>
            <a:r>
              <a:rPr lang="en-US" sz="1000" b="1" dirty="0" err="1">
                <a:latin typeface="Calibri" pitchFamily="34" charset="0"/>
                <a:cs typeface="Calibri" pitchFamily="34" charset="0"/>
              </a:rPr>
              <a:t>ip</a:t>
            </a:r>
            <a:r>
              <a:rPr lang="en-US" sz="1000" b="1" dirty="0">
                <a:latin typeface="Calibri" pitchFamily="34" charset="0"/>
                <a:cs typeface="Calibri" pitchFamily="34" charset="0"/>
              </a:rPr>
              <a:t> 192.168.10.1</a:t>
            </a:r>
          </a:p>
          <a:p>
            <a:r>
              <a:rPr lang="en-US" sz="1000" b="1" dirty="0" smtClean="0">
                <a:latin typeface="Calibri" pitchFamily="34" charset="0"/>
                <a:cs typeface="Calibri" pitchFamily="34" charset="0"/>
              </a:rPr>
              <a:t>STEP </a:t>
            </a:r>
            <a:r>
              <a:rPr lang="en-US" sz="1000" b="1" dirty="0">
                <a:latin typeface="Calibri" pitchFamily="34" charset="0"/>
                <a:cs typeface="Calibri" pitchFamily="34" charset="0"/>
              </a:rPr>
              <a:t>5</a:t>
            </a:r>
            <a:r>
              <a:rPr lang="en-US" sz="1000" b="1" dirty="0" smtClean="0">
                <a:latin typeface="Calibri" pitchFamily="34" charset="0"/>
                <a:cs typeface="Calibri" pitchFamily="34" charset="0"/>
              </a:rPr>
              <a:t>: </a:t>
            </a:r>
            <a:r>
              <a:rPr lang="en-US" sz="1000" b="1" dirty="0">
                <a:latin typeface="Calibri" pitchFamily="34" charset="0"/>
                <a:cs typeface="Calibri" pitchFamily="34" charset="0"/>
              </a:rPr>
              <a:t>Configuration of TAGS for calling</a:t>
            </a:r>
            <a:br>
              <a:rPr lang="en-US" sz="1000" b="1" dirty="0">
                <a:latin typeface="Calibri" pitchFamily="34" charset="0"/>
                <a:cs typeface="Calibri" pitchFamily="34" charset="0"/>
              </a:rPr>
            </a:br>
            <a:r>
              <a:rPr lang="en-US" sz="1000" b="1" dirty="0">
                <a:latin typeface="Calibri" pitchFamily="34" charset="0"/>
                <a:cs typeface="Calibri" pitchFamily="34" charset="0"/>
              </a:rPr>
              <a:t>For IPPHONE 1</a:t>
            </a:r>
            <a:br>
              <a:rPr lang="en-US" sz="1000" b="1" dirty="0">
                <a:latin typeface="Calibri" pitchFamily="34" charset="0"/>
                <a:cs typeface="Calibri" pitchFamily="34" charset="0"/>
              </a:rPr>
            </a:br>
            <a:r>
              <a:rPr lang="en-US" sz="1000" b="1" dirty="0" err="1">
                <a:latin typeface="Calibri" pitchFamily="34" charset="0"/>
                <a:cs typeface="Calibri" pitchFamily="34" charset="0"/>
              </a:rPr>
              <a:t>Everdata</a:t>
            </a:r>
            <a:r>
              <a:rPr lang="en-US" sz="1000" b="1" dirty="0">
                <a:latin typeface="Calibri" pitchFamily="34" charset="0"/>
                <a:cs typeface="Calibri" pitchFamily="34" charset="0"/>
              </a:rPr>
              <a:t>(</a:t>
            </a:r>
            <a:r>
              <a:rPr lang="en-US" sz="1000" b="1" dirty="0" err="1">
                <a:latin typeface="Calibri" pitchFamily="34" charset="0"/>
                <a:cs typeface="Calibri" pitchFamily="34" charset="0"/>
              </a:rPr>
              <a:t>config</a:t>
            </a:r>
            <a:r>
              <a:rPr lang="en-US" sz="1000" b="1" dirty="0">
                <a:latin typeface="Calibri" pitchFamily="34" charset="0"/>
                <a:cs typeface="Calibri" pitchFamily="34" charset="0"/>
              </a:rPr>
              <a:t>)#</a:t>
            </a:r>
            <a:r>
              <a:rPr lang="en-US" sz="1000" b="1" dirty="0" err="1">
                <a:latin typeface="Calibri" pitchFamily="34" charset="0"/>
                <a:cs typeface="Calibri" pitchFamily="34" charset="0"/>
              </a:rPr>
              <a:t>ephone-dn</a:t>
            </a:r>
            <a:r>
              <a:rPr lang="en-US" sz="1000" b="1" dirty="0">
                <a:latin typeface="Calibri" pitchFamily="34" charset="0"/>
                <a:cs typeface="Calibri" pitchFamily="34" charset="0"/>
              </a:rPr>
              <a:t> 1</a:t>
            </a:r>
            <a:br>
              <a:rPr lang="en-US" sz="1000" b="1" dirty="0">
                <a:latin typeface="Calibri" pitchFamily="34" charset="0"/>
                <a:cs typeface="Calibri" pitchFamily="34" charset="0"/>
              </a:rPr>
            </a:br>
            <a:r>
              <a:rPr lang="en-US" sz="1000" b="1" dirty="0" err="1">
                <a:latin typeface="Calibri" pitchFamily="34" charset="0"/>
                <a:cs typeface="Calibri" pitchFamily="34" charset="0"/>
              </a:rPr>
              <a:t>Everdata</a:t>
            </a:r>
            <a:r>
              <a:rPr lang="en-US" sz="1000" b="1" dirty="0">
                <a:latin typeface="Calibri" pitchFamily="34" charset="0"/>
                <a:cs typeface="Calibri" pitchFamily="34" charset="0"/>
              </a:rPr>
              <a:t>(</a:t>
            </a:r>
            <a:r>
              <a:rPr lang="en-US" sz="1000" b="1" dirty="0" err="1">
                <a:latin typeface="Calibri" pitchFamily="34" charset="0"/>
                <a:cs typeface="Calibri" pitchFamily="34" charset="0"/>
              </a:rPr>
              <a:t>config-ephone-dn</a:t>
            </a:r>
            <a:r>
              <a:rPr lang="en-US" sz="1000" b="1" dirty="0">
                <a:latin typeface="Calibri" pitchFamily="34" charset="0"/>
                <a:cs typeface="Calibri" pitchFamily="34" charset="0"/>
              </a:rPr>
              <a:t>)# number 0001</a:t>
            </a:r>
            <a:br>
              <a:rPr lang="en-US" sz="1000" b="1" dirty="0">
                <a:latin typeface="Calibri" pitchFamily="34" charset="0"/>
                <a:cs typeface="Calibri" pitchFamily="34" charset="0"/>
              </a:rPr>
            </a:br>
            <a:r>
              <a:rPr lang="en-US" sz="1000" b="1" dirty="0">
                <a:latin typeface="Calibri" pitchFamily="34" charset="0"/>
                <a:cs typeface="Calibri" pitchFamily="34" charset="0"/>
              </a:rPr>
              <a:t>For IPPHONE 2</a:t>
            </a:r>
            <a:br>
              <a:rPr lang="en-US" sz="1000" b="1" dirty="0">
                <a:latin typeface="Calibri" pitchFamily="34" charset="0"/>
                <a:cs typeface="Calibri" pitchFamily="34" charset="0"/>
              </a:rPr>
            </a:br>
            <a:r>
              <a:rPr lang="en-US" sz="1000" b="1" dirty="0" err="1">
                <a:latin typeface="Calibri" pitchFamily="34" charset="0"/>
                <a:cs typeface="Calibri" pitchFamily="34" charset="0"/>
              </a:rPr>
              <a:t>Everdata</a:t>
            </a:r>
            <a:r>
              <a:rPr lang="en-US" sz="1000" b="1" dirty="0">
                <a:latin typeface="Calibri" pitchFamily="34" charset="0"/>
                <a:cs typeface="Calibri" pitchFamily="34" charset="0"/>
              </a:rPr>
              <a:t>(</a:t>
            </a:r>
            <a:r>
              <a:rPr lang="en-US" sz="1000" b="1" dirty="0" err="1">
                <a:latin typeface="Calibri" pitchFamily="34" charset="0"/>
                <a:cs typeface="Calibri" pitchFamily="34" charset="0"/>
              </a:rPr>
              <a:t>config</a:t>
            </a:r>
            <a:r>
              <a:rPr lang="en-US" sz="1000" b="1" dirty="0">
                <a:latin typeface="Calibri" pitchFamily="34" charset="0"/>
                <a:cs typeface="Calibri" pitchFamily="34" charset="0"/>
              </a:rPr>
              <a:t>)#</a:t>
            </a:r>
            <a:r>
              <a:rPr lang="en-US" sz="1000" b="1" dirty="0" err="1">
                <a:latin typeface="Calibri" pitchFamily="34" charset="0"/>
                <a:cs typeface="Calibri" pitchFamily="34" charset="0"/>
              </a:rPr>
              <a:t>ephone-dn</a:t>
            </a:r>
            <a:r>
              <a:rPr lang="en-US" sz="1000" b="1" dirty="0">
                <a:latin typeface="Calibri" pitchFamily="34" charset="0"/>
                <a:cs typeface="Calibri" pitchFamily="34" charset="0"/>
              </a:rPr>
              <a:t> 2</a:t>
            </a:r>
            <a:br>
              <a:rPr lang="en-US" sz="1000" b="1" dirty="0">
                <a:latin typeface="Calibri" pitchFamily="34" charset="0"/>
                <a:cs typeface="Calibri" pitchFamily="34" charset="0"/>
              </a:rPr>
            </a:br>
            <a:r>
              <a:rPr lang="en-US" sz="1000" b="1" dirty="0" err="1">
                <a:latin typeface="Calibri" pitchFamily="34" charset="0"/>
                <a:cs typeface="Calibri" pitchFamily="34" charset="0"/>
              </a:rPr>
              <a:t>Everdata</a:t>
            </a:r>
            <a:r>
              <a:rPr lang="en-US" sz="1000" b="1" dirty="0">
                <a:latin typeface="Calibri" pitchFamily="34" charset="0"/>
                <a:cs typeface="Calibri" pitchFamily="34" charset="0"/>
              </a:rPr>
              <a:t>(</a:t>
            </a:r>
            <a:r>
              <a:rPr lang="en-US" sz="1000" b="1" dirty="0" err="1">
                <a:latin typeface="Calibri" pitchFamily="34" charset="0"/>
                <a:cs typeface="Calibri" pitchFamily="34" charset="0"/>
              </a:rPr>
              <a:t>config-ephone-dn</a:t>
            </a:r>
            <a:r>
              <a:rPr lang="en-US" sz="1000" b="1" dirty="0">
                <a:latin typeface="Calibri" pitchFamily="34" charset="0"/>
                <a:cs typeface="Calibri" pitchFamily="34" charset="0"/>
              </a:rPr>
              <a:t>)#number 0002</a:t>
            </a:r>
            <a:br>
              <a:rPr lang="en-US" sz="1000" b="1" dirty="0">
                <a:latin typeface="Calibri" pitchFamily="34" charset="0"/>
                <a:cs typeface="Calibri" pitchFamily="34" charset="0"/>
              </a:rPr>
            </a:br>
            <a:r>
              <a:rPr lang="en-US" sz="1000" b="1" dirty="0">
                <a:latin typeface="Calibri" pitchFamily="34" charset="0"/>
                <a:cs typeface="Calibri" pitchFamily="34" charset="0"/>
              </a:rPr>
              <a:t/>
            </a:r>
            <a:br>
              <a:rPr lang="en-US" sz="1000" b="1" dirty="0">
                <a:latin typeface="Calibri" pitchFamily="34" charset="0"/>
                <a:cs typeface="Calibri" pitchFamily="34" charset="0"/>
              </a:rPr>
            </a:br>
            <a:r>
              <a:rPr lang="en-US" sz="1000" b="1" dirty="0">
                <a:latin typeface="Calibri" pitchFamily="34" charset="0"/>
                <a:cs typeface="Calibri" pitchFamily="34" charset="0"/>
              </a:rPr>
              <a:t>STEP </a:t>
            </a:r>
            <a:r>
              <a:rPr lang="en-US" sz="1000" b="1" dirty="0" smtClean="0">
                <a:latin typeface="Calibri" pitchFamily="34" charset="0"/>
                <a:cs typeface="Calibri" pitchFamily="34" charset="0"/>
              </a:rPr>
              <a:t>6: </a:t>
            </a:r>
            <a:r>
              <a:rPr lang="en-US" sz="1000" b="1" dirty="0">
                <a:latin typeface="Calibri" pitchFamily="34" charset="0"/>
                <a:cs typeface="Calibri" pitchFamily="34" charset="0"/>
              </a:rPr>
              <a:t>Switch configuration for IPPHONE</a:t>
            </a:r>
            <a:br>
              <a:rPr lang="en-US" sz="1000" b="1" dirty="0">
                <a:latin typeface="Calibri" pitchFamily="34" charset="0"/>
                <a:cs typeface="Calibri" pitchFamily="34" charset="0"/>
              </a:rPr>
            </a:br>
            <a:r>
              <a:rPr lang="en-US" sz="1000" b="1" dirty="0">
                <a:latin typeface="Calibri" pitchFamily="34" charset="0"/>
                <a:cs typeface="Calibri" pitchFamily="34" charset="0"/>
              </a:rPr>
              <a:t>Switch(</a:t>
            </a:r>
            <a:r>
              <a:rPr lang="en-US" sz="1000" b="1" dirty="0" err="1">
                <a:latin typeface="Calibri" pitchFamily="34" charset="0"/>
                <a:cs typeface="Calibri" pitchFamily="34" charset="0"/>
              </a:rPr>
              <a:t>config</a:t>
            </a:r>
            <a:r>
              <a:rPr lang="en-US" sz="1000" b="1" dirty="0">
                <a:latin typeface="Calibri" pitchFamily="34" charset="0"/>
                <a:cs typeface="Calibri" pitchFamily="34" charset="0"/>
              </a:rPr>
              <a:t>)#interface range fa0/1-24</a:t>
            </a:r>
            <a:br>
              <a:rPr lang="en-US" sz="1000" b="1" dirty="0">
                <a:latin typeface="Calibri" pitchFamily="34" charset="0"/>
                <a:cs typeface="Calibri" pitchFamily="34" charset="0"/>
              </a:rPr>
            </a:br>
            <a:r>
              <a:rPr lang="en-US" sz="1000" b="1" dirty="0">
                <a:latin typeface="Calibri" pitchFamily="34" charset="0"/>
                <a:cs typeface="Calibri" pitchFamily="34" charset="0"/>
              </a:rPr>
              <a:t>Switch(</a:t>
            </a:r>
            <a:r>
              <a:rPr lang="en-US" sz="1000" b="1" dirty="0" err="1">
                <a:latin typeface="Calibri" pitchFamily="34" charset="0"/>
                <a:cs typeface="Calibri" pitchFamily="34" charset="0"/>
              </a:rPr>
              <a:t>config</a:t>
            </a:r>
            <a:r>
              <a:rPr lang="en-US" sz="1000" b="1" dirty="0">
                <a:latin typeface="Calibri" pitchFamily="34" charset="0"/>
                <a:cs typeface="Calibri" pitchFamily="34" charset="0"/>
              </a:rPr>
              <a:t>-if-range)#</a:t>
            </a:r>
            <a:r>
              <a:rPr lang="en-US" sz="1000" b="1" dirty="0" err="1">
                <a:latin typeface="Calibri" pitchFamily="34" charset="0"/>
                <a:cs typeface="Calibri" pitchFamily="34" charset="0"/>
              </a:rPr>
              <a:t>switchport</a:t>
            </a:r>
            <a:r>
              <a:rPr lang="en-US" sz="1000" b="1" dirty="0">
                <a:latin typeface="Calibri" pitchFamily="34" charset="0"/>
                <a:cs typeface="Calibri" pitchFamily="34" charset="0"/>
              </a:rPr>
              <a:t> mode access</a:t>
            </a:r>
            <a:br>
              <a:rPr lang="en-US" sz="1000" b="1" dirty="0">
                <a:latin typeface="Calibri" pitchFamily="34" charset="0"/>
                <a:cs typeface="Calibri" pitchFamily="34" charset="0"/>
              </a:rPr>
            </a:br>
            <a:r>
              <a:rPr lang="en-US" sz="1000" b="1" dirty="0">
                <a:latin typeface="Calibri" pitchFamily="34" charset="0"/>
                <a:cs typeface="Calibri" pitchFamily="34" charset="0"/>
              </a:rPr>
              <a:t>#</a:t>
            </a:r>
            <a:r>
              <a:rPr lang="en-US" sz="1000" b="1" dirty="0" err="1">
                <a:latin typeface="Calibri" pitchFamily="34" charset="0"/>
                <a:cs typeface="Calibri" pitchFamily="34" charset="0"/>
              </a:rPr>
              <a:t>switchport</a:t>
            </a:r>
            <a:r>
              <a:rPr lang="en-US" sz="1000" b="1" dirty="0">
                <a:latin typeface="Calibri" pitchFamily="34" charset="0"/>
                <a:cs typeface="Calibri" pitchFamily="34" charset="0"/>
              </a:rPr>
              <a:t> voice </a:t>
            </a:r>
            <a:r>
              <a:rPr lang="en-US" sz="1000" b="1" dirty="0" err="1">
                <a:latin typeface="Calibri" pitchFamily="34" charset="0"/>
                <a:cs typeface="Calibri" pitchFamily="34" charset="0"/>
              </a:rPr>
              <a:t>vlan</a:t>
            </a:r>
            <a:r>
              <a:rPr lang="en-US" sz="1000" b="1" dirty="0">
                <a:latin typeface="Calibri" pitchFamily="34" charset="0"/>
                <a:cs typeface="Calibri" pitchFamily="34" charset="0"/>
              </a:rPr>
              <a:t> 1</a:t>
            </a:r>
          </a:p>
          <a:p>
            <a:r>
              <a:rPr lang="en-US" sz="1000" b="1" dirty="0">
                <a:latin typeface="Calibri" pitchFamily="34" charset="0"/>
                <a:cs typeface="Calibri" pitchFamily="34" charset="0"/>
              </a:rPr>
              <a:t>STEP 8: Now just wait for IPPHONE to get tags names and number and go to IPPHONE to checking. ring on 0002 from IPPHONE 0001. it will start calling as well as give you after taking a call -connected.</a:t>
            </a:r>
          </a:p>
          <a:p>
            <a:endParaRPr lang="en-US" sz="800" b="1" dirty="0">
              <a:latin typeface="Calibri" pitchFamily="34" charset="0"/>
              <a:cs typeface="Calibri" pitchFamily="34" charset="0"/>
            </a:endParaRPr>
          </a:p>
        </p:txBody>
      </p:sp>
    </p:spTree>
    <p:extLst>
      <p:ext uri="{BB962C8B-B14F-4D97-AF65-F5344CB8AC3E}">
        <p14:creationId xmlns:p14="http://schemas.microsoft.com/office/powerpoint/2010/main" val="313315334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72379"/>
            <a:ext cx="4853598" cy="45339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0035" y="1431235"/>
            <a:ext cx="3840142" cy="4075044"/>
          </a:xfrm>
          <a:prstGeom prst="rect">
            <a:avLst/>
          </a:prstGeom>
        </p:spPr>
      </p:pic>
      <p:sp>
        <p:nvSpPr>
          <p:cNvPr id="7" name="Rectangle 6"/>
          <p:cNvSpPr/>
          <p:nvPr/>
        </p:nvSpPr>
        <p:spPr>
          <a:xfrm>
            <a:off x="7593494" y="1662044"/>
            <a:ext cx="1431236" cy="1031459"/>
          </a:xfrm>
          <a:prstGeom prst="rect">
            <a:avLst/>
          </a:prstGeom>
          <a:solidFill>
            <a:srgbClr val="C00000"/>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6202017" y="1590261"/>
            <a:ext cx="178905" cy="29817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660106" y="1590262"/>
            <a:ext cx="1364624" cy="707886"/>
          </a:xfrm>
          <a:prstGeom prst="rect">
            <a:avLst/>
          </a:prstGeom>
          <a:noFill/>
        </p:spPr>
        <p:txBody>
          <a:bodyPr wrap="square" rtlCol="0">
            <a:spAutoFit/>
          </a:bodyPr>
          <a:lstStyle/>
          <a:p>
            <a:r>
              <a:rPr lang="en-US" sz="1000" dirty="0" smtClean="0"/>
              <a:t>       </a:t>
            </a:r>
          </a:p>
          <a:p>
            <a:r>
              <a:rPr lang="en-US" sz="1000" b="1" dirty="0">
                <a:solidFill>
                  <a:srgbClr val="92D050"/>
                </a:solidFill>
              </a:rPr>
              <a:t> </a:t>
            </a:r>
            <a:r>
              <a:rPr lang="en-US" sz="1000" b="1" dirty="0" smtClean="0">
                <a:solidFill>
                  <a:schemeClr val="tx1">
                    <a:lumMod val="95000"/>
                    <a:lumOff val="5000"/>
                  </a:schemeClr>
                </a:solidFill>
              </a:rPr>
              <a:t>01772199294</a:t>
            </a:r>
          </a:p>
          <a:p>
            <a:r>
              <a:rPr lang="en-US" sz="1000" b="1" dirty="0" smtClean="0">
                <a:solidFill>
                  <a:schemeClr val="tx1">
                    <a:lumMod val="95000"/>
                    <a:lumOff val="5000"/>
                  </a:schemeClr>
                </a:solidFill>
              </a:rPr>
              <a:t>        </a:t>
            </a:r>
            <a:r>
              <a:rPr lang="en-US" sz="1000" b="1" dirty="0" err="1">
                <a:solidFill>
                  <a:schemeClr val="tx1">
                    <a:lumMod val="95000"/>
                    <a:lumOff val="5000"/>
                  </a:schemeClr>
                </a:solidFill>
              </a:rPr>
              <a:t>N</a:t>
            </a:r>
            <a:r>
              <a:rPr lang="en-US" sz="1000" b="1" dirty="0" err="1" smtClean="0">
                <a:solidFill>
                  <a:schemeClr val="tx1">
                    <a:lumMod val="95000"/>
                    <a:lumOff val="5000"/>
                  </a:schemeClr>
                </a:solidFill>
              </a:rPr>
              <a:t>usrat</a:t>
            </a:r>
            <a:endParaRPr lang="en-US" sz="1000" b="1" dirty="0" smtClean="0">
              <a:solidFill>
                <a:schemeClr val="tx1">
                  <a:lumMod val="95000"/>
                  <a:lumOff val="5000"/>
                </a:schemeClr>
              </a:solidFill>
            </a:endParaRPr>
          </a:p>
          <a:p>
            <a:r>
              <a:rPr lang="en-US" sz="1000" b="1" dirty="0" smtClean="0">
                <a:solidFill>
                  <a:schemeClr val="tx1">
                    <a:lumMod val="95000"/>
                    <a:lumOff val="5000"/>
                  </a:schemeClr>
                </a:solidFill>
              </a:rPr>
              <a:t> Ring out …………….</a:t>
            </a:r>
            <a:endParaRPr lang="en-US" sz="1000" b="1" dirty="0">
              <a:solidFill>
                <a:schemeClr val="tx1">
                  <a:lumMod val="95000"/>
                  <a:lumOff val="5000"/>
                </a:schemeClr>
              </a:solidFill>
            </a:endParaRPr>
          </a:p>
        </p:txBody>
      </p:sp>
      <p:pic>
        <p:nvPicPr>
          <p:cNvPr id="3" name="bandicam 2022-09-04 19-29-59-425.mp4.wav">
            <a:hlinkClick r:id="" action="ppaction://media"/>
          </p:cNvPr>
          <p:cNvPicPr>
            <a:picLocks noChangeAspect="1"/>
          </p:cNvPicPr>
          <p:nvPr>
            <a:audioFile r:link="rId1"/>
            <p:extLst>
              <p:ext uri="{DAA4B4D4-6D71-4841-9C94-3DE7FCFB9230}">
                <p14:media xmlns:p14="http://schemas.microsoft.com/office/powerpoint/2010/main" r:embed="rId2">
                  <p14:trim st="15101.7488" end="1575.8368"/>
                  <p14:fade in="270"/>
                </p14:media>
              </p:ext>
            </p:extLst>
          </p:nvPr>
        </p:nvPicPr>
        <p:blipFill>
          <a:blip r:embed="rId6"/>
          <a:stretch>
            <a:fillRect/>
          </a:stretch>
        </p:blipFill>
        <p:spPr>
          <a:xfrm>
            <a:off x="1597981" y="5496340"/>
            <a:ext cx="406400" cy="406400"/>
          </a:xfrm>
          <a:prstGeom prst="rect">
            <a:avLst/>
          </a:prstGeom>
        </p:spPr>
      </p:pic>
    </p:spTree>
    <p:extLst>
      <p:ext uri="{BB962C8B-B14F-4D97-AF65-F5344CB8AC3E}">
        <p14:creationId xmlns:p14="http://schemas.microsoft.com/office/powerpoint/2010/main" val="48345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afterEffect">
                                  <p:stCondLst>
                                    <p:cond delay="4000"/>
                                  </p:stCondLst>
                                  <p:childTnLst>
                                    <p:animClr clrSpc="hsl" dir="cw">
                                      <p:cBhvr override="childStyle">
                                        <p:cTn id="6" dur="6000" fill="hold"/>
                                        <p:tgtEl>
                                          <p:spTgt spid="7"/>
                                        </p:tgtEl>
                                        <p:attrNameLst>
                                          <p:attrName>style.color</p:attrName>
                                        </p:attrNameLst>
                                      </p:cBhvr>
                                      <p:by>
                                        <p:hsl h="7200000" s="0" l="0"/>
                                      </p:by>
                                    </p:animClr>
                                    <p:animClr clrSpc="hsl" dir="cw">
                                      <p:cBhvr>
                                        <p:cTn id="7" dur="6000" fill="hold"/>
                                        <p:tgtEl>
                                          <p:spTgt spid="7"/>
                                        </p:tgtEl>
                                        <p:attrNameLst>
                                          <p:attrName>fillcolor</p:attrName>
                                        </p:attrNameLst>
                                      </p:cBhvr>
                                      <p:by>
                                        <p:hsl h="7200000" s="0" l="0"/>
                                      </p:by>
                                    </p:animClr>
                                    <p:animClr clrSpc="hsl" dir="cw">
                                      <p:cBhvr>
                                        <p:cTn id="8" dur="6000" fill="hold"/>
                                        <p:tgtEl>
                                          <p:spTgt spid="7"/>
                                        </p:tgtEl>
                                        <p:attrNameLst>
                                          <p:attrName>stroke.color</p:attrName>
                                        </p:attrNameLst>
                                      </p:cBhvr>
                                      <p:by>
                                        <p:hsl h="7200000" s="0" l="0"/>
                                      </p:by>
                                    </p:animClr>
                                    <p:set>
                                      <p:cBhvr>
                                        <p:cTn id="9" dur="6000" fill="hold"/>
                                        <p:tgtEl>
                                          <p:spTgt spid="7"/>
                                        </p:tgtEl>
                                        <p:attrNameLst>
                                          <p:attrName>fill.type</p:attrName>
                                        </p:attrNameLst>
                                      </p:cBhvr>
                                      <p:to>
                                        <p:strVal val="solid"/>
                                      </p:to>
                                    </p:set>
                                  </p:childTnLst>
                                </p:cTn>
                              </p:par>
                              <p:par>
                                <p:cTn id="10" presetID="21" presetClass="emph" presetSubtype="0" fill="hold" grpId="0" nodeType="withEffect">
                                  <p:stCondLst>
                                    <p:cond delay="6000"/>
                                  </p:stCondLst>
                                  <p:childTnLst>
                                    <p:animClr clrSpc="hsl" dir="cw">
                                      <p:cBhvr override="childStyle">
                                        <p:cTn id="11" dur="8000" fill="hold"/>
                                        <p:tgtEl>
                                          <p:spTgt spid="11"/>
                                        </p:tgtEl>
                                        <p:attrNameLst>
                                          <p:attrName>style.color</p:attrName>
                                        </p:attrNameLst>
                                      </p:cBhvr>
                                      <p:by>
                                        <p:hsl h="7200000" s="0" l="0"/>
                                      </p:by>
                                    </p:animClr>
                                    <p:animClr clrSpc="hsl" dir="cw">
                                      <p:cBhvr>
                                        <p:cTn id="12" dur="8000" fill="hold"/>
                                        <p:tgtEl>
                                          <p:spTgt spid="11"/>
                                        </p:tgtEl>
                                        <p:attrNameLst>
                                          <p:attrName>fillcolor</p:attrName>
                                        </p:attrNameLst>
                                      </p:cBhvr>
                                      <p:by>
                                        <p:hsl h="7200000" s="0" l="0"/>
                                      </p:by>
                                    </p:animClr>
                                    <p:animClr clrSpc="hsl" dir="cw">
                                      <p:cBhvr>
                                        <p:cTn id="13" dur="8000" fill="hold"/>
                                        <p:tgtEl>
                                          <p:spTgt spid="11"/>
                                        </p:tgtEl>
                                        <p:attrNameLst>
                                          <p:attrName>stroke.color</p:attrName>
                                        </p:attrNameLst>
                                      </p:cBhvr>
                                      <p:by>
                                        <p:hsl h="7200000" s="0" l="0"/>
                                      </p:by>
                                    </p:animClr>
                                    <p:set>
                                      <p:cBhvr>
                                        <p:cTn id="14" dur="8000" fill="hold"/>
                                        <p:tgtEl>
                                          <p:spTgt spid="11"/>
                                        </p:tgtEl>
                                        <p:attrNameLst>
                                          <p:attrName>fill.type</p:attrName>
                                        </p:attrNameLst>
                                      </p:cBhvr>
                                      <p:to>
                                        <p:strVal val="solid"/>
                                      </p:to>
                                    </p:set>
                                  </p:childTnLst>
                                </p:cTn>
                              </p:par>
                              <p:par>
                                <p:cTn id="15" presetID="16" presetClass="entr" presetSubtype="21" fill="hold" nodeType="withEffect">
                                  <p:stCondLst>
                                    <p:cond delay="500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barn(inVertical)">
                                      <p:cBhvr>
                                        <p:cTn id="17" dur="6250"/>
                                        <p:tgtEl>
                                          <p:spTgt spid="12">
                                            <p:txEl>
                                              <p:pRg st="0" end="0"/>
                                            </p:txEl>
                                          </p:spTgt>
                                        </p:tgtEl>
                                      </p:cBhvr>
                                    </p:animEffect>
                                  </p:childTnLst>
                                </p:cTn>
                              </p:par>
                            </p:childTnLst>
                          </p:cTn>
                        </p:par>
                        <p:par>
                          <p:cTn id="18" fill="hold">
                            <p:stCondLst>
                              <p:cond delay="14000"/>
                            </p:stCondLst>
                            <p:childTnLst>
                              <p:par>
                                <p:cTn id="19" presetID="22" presetClass="entr" presetSubtype="1" fill="hold" nodeType="afterEffect">
                                  <p:stCondLst>
                                    <p:cond delay="0"/>
                                  </p:stCondLst>
                                  <p:childTnLst>
                                    <p:set>
                                      <p:cBhvr>
                                        <p:cTn id="20" dur="1" fill="hold">
                                          <p:stCondLst>
                                            <p:cond delay="0"/>
                                          </p:stCondLst>
                                        </p:cTn>
                                        <p:tgtEl>
                                          <p:spTgt spid="12">
                                            <p:txEl>
                                              <p:pRg st="1" end="1"/>
                                            </p:txEl>
                                          </p:spTgt>
                                        </p:tgtEl>
                                        <p:attrNameLst>
                                          <p:attrName>style.visibility</p:attrName>
                                        </p:attrNameLst>
                                      </p:cBhvr>
                                      <p:to>
                                        <p:strVal val="visible"/>
                                      </p:to>
                                    </p:set>
                                    <p:animEffect transition="in" filter="wipe(up)">
                                      <p:cBhvr>
                                        <p:cTn id="21" dur="5000"/>
                                        <p:tgtEl>
                                          <p:spTgt spid="12">
                                            <p:txEl>
                                              <p:pRg st="1" end="1"/>
                                            </p:txEl>
                                          </p:spTgt>
                                        </p:tgtEl>
                                      </p:cBhvr>
                                    </p:animEffect>
                                  </p:childTnLst>
                                </p:cTn>
                              </p:par>
                            </p:childTnLst>
                          </p:cTn>
                        </p:par>
                        <p:par>
                          <p:cTn id="22" fill="hold">
                            <p:stCondLst>
                              <p:cond delay="19000"/>
                            </p:stCondLst>
                            <p:childTnLst>
                              <p:par>
                                <p:cTn id="23" presetID="22" presetClass="entr" presetSubtype="1" fill="hold" nodeType="after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animEffect transition="in" filter="wipe(up)">
                                      <p:cBhvr>
                                        <p:cTn id="25" dur="5000"/>
                                        <p:tgtEl>
                                          <p:spTgt spid="12">
                                            <p:txEl>
                                              <p:pRg st="2" end="2"/>
                                            </p:txEl>
                                          </p:spTgt>
                                        </p:tgtEl>
                                      </p:cBhvr>
                                    </p:animEffect>
                                  </p:childTnLst>
                                </p:cTn>
                              </p:par>
                            </p:childTnLst>
                          </p:cTn>
                        </p:par>
                        <p:par>
                          <p:cTn id="26" fill="hold">
                            <p:stCondLst>
                              <p:cond delay="24000"/>
                            </p:stCondLst>
                            <p:childTnLst>
                              <p:par>
                                <p:cTn id="27" presetID="22" presetClass="entr" presetSubtype="1" fill="hold" nodeType="afterEffect">
                                  <p:stCondLst>
                                    <p:cond delay="0"/>
                                  </p:stCondLst>
                                  <p:childTnLst>
                                    <p:set>
                                      <p:cBhvr>
                                        <p:cTn id="28" dur="1" fill="hold">
                                          <p:stCondLst>
                                            <p:cond delay="0"/>
                                          </p:stCondLst>
                                        </p:cTn>
                                        <p:tgtEl>
                                          <p:spTgt spid="12">
                                            <p:txEl>
                                              <p:pRg st="3" end="3"/>
                                            </p:txEl>
                                          </p:spTgt>
                                        </p:tgtEl>
                                        <p:attrNameLst>
                                          <p:attrName>style.visibility</p:attrName>
                                        </p:attrNameLst>
                                      </p:cBhvr>
                                      <p:to>
                                        <p:strVal val="visible"/>
                                      </p:to>
                                    </p:set>
                                    <p:animEffect transition="in" filter="wipe(up)">
                                      <p:cBhvr>
                                        <p:cTn id="29" dur="5000"/>
                                        <p:tgtEl>
                                          <p:spTgt spid="12">
                                            <p:txEl>
                                              <p:pRg st="3" end="3"/>
                                            </p:txEl>
                                          </p:spTgt>
                                        </p:tgtEl>
                                      </p:cBhvr>
                                    </p:animEffect>
                                  </p:childTnLst>
                                </p:cTn>
                              </p:par>
                            </p:childTnLst>
                          </p:cTn>
                        </p:par>
                        <p:par>
                          <p:cTn id="30" fill="hold">
                            <p:stCondLst>
                              <p:cond delay="29000"/>
                            </p:stCondLst>
                            <p:childTnLst>
                              <p:par>
                                <p:cTn id="31" presetID="1" presetClass="mediacall" presetSubtype="0" fill="hold" nodeType="afterEffect">
                                  <p:stCondLst>
                                    <p:cond delay="0"/>
                                  </p:stCondLst>
                                  <p:childTnLst>
                                    <p:cmd type="call" cmd="playFrom(0.0)">
                                      <p:cBhvr>
                                        <p:cTn id="32" dur="246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3"/>
                </p:tgtEl>
              </p:cMediaNode>
            </p:audio>
          </p:childTnLst>
        </p:cTn>
      </p:par>
    </p:tnLst>
    <p:bldLst>
      <p:bldP spid="7"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a16="http://schemas.microsoft.com/office/drawing/2014/main" xmlns=""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xmlns="" id="{57464D70-5ED3-44CF-80C7-F80AF4F374CA}"/>
              </a:ext>
            </a:extLst>
          </p:cNvPr>
          <p:cNvSpPr>
            <a:spLocks noGrp="1"/>
          </p:cNvSpPr>
          <p:nvPr>
            <p:ph type="title"/>
          </p:nvPr>
        </p:nvSpPr>
        <p:spPr>
          <a:xfrm>
            <a:off x="8574380" y="2319011"/>
            <a:ext cx="2811898" cy="965297"/>
          </a:xfrm>
        </p:spPr>
        <p:txBody>
          <a:bodyPr>
            <a:normAutofit/>
          </a:bodyPr>
          <a:lstStyle/>
          <a:p>
            <a:pPr algn="ctr"/>
            <a:r>
              <a:rPr lang="en-US" sz="3600" dirty="0" smtClean="0">
                <a:solidFill>
                  <a:schemeClr val="bg1"/>
                </a:solidFill>
              </a:rPr>
              <a:t>Music Player</a:t>
            </a:r>
            <a:endParaRPr lang="en-US" sz="36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241" y="1831312"/>
            <a:ext cx="3549719" cy="283977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4343" y="1803199"/>
            <a:ext cx="3589903" cy="2839774"/>
          </a:xfrm>
          <a:prstGeom prst="rect">
            <a:avLst/>
          </a:prstGeom>
        </p:spPr>
      </p:pic>
      <p:sp>
        <p:nvSpPr>
          <p:cNvPr id="4" name="TextBox 3"/>
          <p:cNvSpPr txBox="1"/>
          <p:nvPr/>
        </p:nvSpPr>
        <p:spPr>
          <a:xfrm>
            <a:off x="600364" y="637309"/>
            <a:ext cx="7063882" cy="677108"/>
          </a:xfrm>
          <a:prstGeom prst="rect">
            <a:avLst/>
          </a:prstGeom>
          <a:solidFill>
            <a:schemeClr val="bg1"/>
          </a:solidFill>
          <a:ln>
            <a:solidFill>
              <a:schemeClr val="bg1"/>
            </a:solidFill>
          </a:ln>
        </p:spPr>
        <p:txBody>
          <a:bodyPr wrap="square" rtlCol="0">
            <a:spAutoFit/>
          </a:bodyPr>
          <a:lstStyle/>
          <a:p>
            <a:r>
              <a:rPr lang="en-US" sz="2000" b="1" u="sng" dirty="0"/>
              <a:t>Music player: </a:t>
            </a:r>
            <a:r>
              <a:rPr lang="en-US" b="1" dirty="0"/>
              <a:t>Music can be played using music player via Bluetooth on a portable speaker. Entertainment purpose.</a:t>
            </a:r>
          </a:p>
        </p:txBody>
      </p:sp>
      <p:cxnSp>
        <p:nvCxnSpPr>
          <p:cNvPr id="9" name="Straight Connector 8"/>
          <p:cNvCxnSpPr/>
          <p:nvPr/>
        </p:nvCxnSpPr>
        <p:spPr>
          <a:xfrm flipH="1">
            <a:off x="5869294" y="2651149"/>
            <a:ext cx="836307" cy="336971"/>
          </a:xfrm>
          <a:prstGeom prst="line">
            <a:avLst/>
          </a:prstGeom>
          <a:ln w="571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11819" y="2336800"/>
            <a:ext cx="383307" cy="482834"/>
          </a:xfrm>
          <a:prstGeom prst="rect">
            <a:avLst/>
          </a:prstGeom>
          <a:solidFill>
            <a:schemeClr val="accent4">
              <a:lumMod val="60000"/>
              <a:lumOff val="40000"/>
            </a:schemeClr>
          </a:solidFill>
          <a:ln>
            <a:solidFill>
              <a:schemeClr val="accent4">
                <a:lumMod val="60000"/>
                <a:lumOff val="40000"/>
              </a:schemeClr>
            </a:soli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1083964" y="6280877"/>
            <a:ext cx="868218" cy="461665"/>
          </a:xfrm>
          <a:prstGeom prst="rect">
            <a:avLst/>
          </a:prstGeom>
          <a:noFill/>
        </p:spPr>
        <p:txBody>
          <a:bodyPr wrap="square" rtlCol="0">
            <a:spAutoFit/>
          </a:bodyPr>
          <a:lstStyle/>
          <a:p>
            <a:r>
              <a:rPr lang="en-US" sz="2400" dirty="0"/>
              <a:t>8</a:t>
            </a:r>
          </a:p>
        </p:txBody>
      </p:sp>
      <p:sp>
        <p:nvSpPr>
          <p:cNvPr id="11" name="TextBox 10"/>
          <p:cNvSpPr txBox="1"/>
          <p:nvPr/>
        </p:nvSpPr>
        <p:spPr>
          <a:xfrm>
            <a:off x="9273309" y="2819634"/>
            <a:ext cx="1893455" cy="461665"/>
          </a:xfrm>
          <a:prstGeom prst="rect">
            <a:avLst/>
          </a:prstGeom>
          <a:noFill/>
        </p:spPr>
        <p:txBody>
          <a:bodyPr wrap="square" rtlCol="0">
            <a:spAutoFit/>
          </a:bodyPr>
          <a:lstStyle/>
          <a:p>
            <a:r>
              <a:rPr lang="en-US" sz="2400" b="1" dirty="0">
                <a:solidFill>
                  <a:schemeClr val="bg1"/>
                </a:solidFill>
              </a:rPr>
              <a:t>Music player</a:t>
            </a:r>
            <a:endParaRPr lang="en-US" sz="2400" dirty="0">
              <a:solidFill>
                <a:schemeClr val="bg1"/>
              </a:solidFill>
            </a:endParaRPr>
          </a:p>
        </p:txBody>
      </p:sp>
      <p:sp>
        <p:nvSpPr>
          <p:cNvPr id="19" name="Oval 18"/>
          <p:cNvSpPr/>
          <p:nvPr/>
        </p:nvSpPr>
        <p:spPr>
          <a:xfrm rot="1061330">
            <a:off x="8947327" y="1763069"/>
            <a:ext cx="2682235" cy="2678547"/>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668327" y="1594439"/>
            <a:ext cx="831273" cy="9005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485744" y="2725593"/>
            <a:ext cx="1681019" cy="400110"/>
          </a:xfrm>
          <a:prstGeom prst="rect">
            <a:avLst/>
          </a:prstGeom>
          <a:noFill/>
        </p:spPr>
        <p:txBody>
          <a:bodyPr wrap="square" rtlCol="0">
            <a:spAutoFit/>
          </a:bodyPr>
          <a:lstStyle/>
          <a:p>
            <a:r>
              <a:rPr lang="en-US" sz="2000" b="1" dirty="0" smtClean="0">
                <a:solidFill>
                  <a:schemeClr val="bg1"/>
                </a:solidFill>
              </a:rPr>
              <a:t>Music player</a:t>
            </a:r>
            <a:endParaRPr lang="en-US" sz="2000" b="1" dirty="0">
              <a:solidFill>
                <a:schemeClr val="bg1"/>
              </a:solidFill>
            </a:endParaRPr>
          </a:p>
        </p:txBody>
      </p:sp>
      <p:cxnSp>
        <p:nvCxnSpPr>
          <p:cNvPr id="16" name="Straight Connector 15"/>
          <p:cNvCxnSpPr/>
          <p:nvPr/>
        </p:nvCxnSpPr>
        <p:spPr>
          <a:xfrm flipH="1">
            <a:off x="5869294" y="2725593"/>
            <a:ext cx="836307" cy="336971"/>
          </a:xfrm>
          <a:prstGeom prst="line">
            <a:avLst/>
          </a:prstGeom>
          <a:ln w="571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5" name="bandicam 2022-08-12 14-03-50-191.mp4.wav">
            <a:hlinkClick r:id="" action="ppaction://media"/>
          </p:cNvPr>
          <p:cNvPicPr>
            <a:picLocks noChangeAspect="1"/>
          </p:cNvPicPr>
          <p:nvPr>
            <a:audioFile r:link="rId2"/>
            <p:extLst>
              <p:ext uri="{DAA4B4D4-6D71-4841-9C94-3DE7FCFB9230}">
                <p14:media xmlns:p14="http://schemas.microsoft.com/office/powerpoint/2010/main" r:embed="rId1">
                  <p14:fade in="2750"/>
                </p14:media>
              </p:ext>
            </p:extLst>
          </p:nvPr>
        </p:nvPicPr>
        <p:blipFill>
          <a:blip r:embed="rId6"/>
          <a:stretch>
            <a:fillRect/>
          </a:stretch>
        </p:blipFill>
        <p:spPr>
          <a:xfrm>
            <a:off x="5734954" y="4120305"/>
            <a:ext cx="406400" cy="406400"/>
          </a:xfrm>
          <a:prstGeom prst="rect">
            <a:avLst/>
          </a:prstGeom>
        </p:spPr>
      </p:pic>
    </p:spTree>
    <p:extLst>
      <p:ext uri="{BB962C8B-B14F-4D97-AF65-F5344CB8AC3E}">
        <p14:creationId xmlns:p14="http://schemas.microsoft.com/office/powerpoint/2010/main" val="1414519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4545 -0.03493 L -0.05924 0.04441 " pathEditMode="relative" rAng="0" ptsTypes="AA">
                                      <p:cBhvr>
                                        <p:cTn id="6" dur="3250" fill="hold"/>
                                        <p:tgtEl>
                                          <p:spTgt spid="9"/>
                                        </p:tgtEl>
                                        <p:attrNameLst>
                                          <p:attrName>ppt_x</p:attrName>
                                          <p:attrName>ppt_y</p:attrName>
                                        </p:attrNameLst>
                                      </p:cBhvr>
                                      <p:rCtr x="-5234" y="3956"/>
                                    </p:animMotion>
                                  </p:childTnLst>
                                </p:cTn>
                              </p:par>
                              <p:par>
                                <p:cTn id="7" presetID="8" presetClass="emph" presetSubtype="0" fill="hold" grpId="0" nodeType="withEffect">
                                  <p:stCondLst>
                                    <p:cond delay="0"/>
                                  </p:stCondLst>
                                  <p:childTnLst>
                                    <p:animRot by="21600000">
                                      <p:cBhvr>
                                        <p:cTn id="8" dur="5500" fill="hold"/>
                                        <p:tgtEl>
                                          <p:spTgt spid="12"/>
                                        </p:tgtEl>
                                        <p:attrNameLst>
                                          <p:attrName>r</p:attrName>
                                        </p:attrNameLst>
                                      </p:cBhvr>
                                    </p:animRot>
                                  </p:childTnLst>
                                </p:cTn>
                              </p:par>
                              <p:par>
                                <p:cTn id="9" presetID="42" presetClass="path" presetSubtype="0" accel="50000" decel="50000" fill="hold" nodeType="withEffect">
                                  <p:stCondLst>
                                    <p:cond delay="0"/>
                                  </p:stCondLst>
                                  <p:childTnLst>
                                    <p:animMotion origin="layout" path="M 0.04545 -0.03493 L -0.05924 0.04441 " pathEditMode="relative" rAng="0" ptsTypes="AA">
                                      <p:cBhvr>
                                        <p:cTn id="10" dur="3250" fill="hold"/>
                                        <p:tgtEl>
                                          <p:spTgt spid="16"/>
                                        </p:tgtEl>
                                        <p:attrNameLst>
                                          <p:attrName>ppt_x</p:attrName>
                                          <p:attrName>ppt_y</p:attrName>
                                        </p:attrNameLst>
                                      </p:cBhvr>
                                      <p:rCtr x="-5234" y="3956"/>
                                    </p:animMotion>
                                  </p:childTnLst>
                                </p:cTn>
                              </p:par>
                            </p:childTnLst>
                          </p:cTn>
                        </p:par>
                        <p:par>
                          <p:cTn id="11" fill="hold">
                            <p:stCondLst>
                              <p:cond delay="5500"/>
                            </p:stCondLst>
                            <p:childTnLst>
                              <p:par>
                                <p:cTn id="12" presetID="1" presetClass="mediacall" presetSubtype="0" fill="hold" nodeType="afterEffect">
                                  <p:stCondLst>
                                    <p:cond delay="0"/>
                                  </p:stCondLst>
                                  <p:childTnLst>
                                    <p:cmd type="call" cmd="playFrom(0.0)">
                                      <p:cBhvr>
                                        <p:cTn id="13" dur="85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descr="vertical line">
            <a:extLst>
              <a:ext uri="{FF2B5EF4-FFF2-40B4-BE49-F238E27FC236}">
                <a16:creationId xmlns="" xmlns:a16="http://schemas.microsoft.com/office/drawing/2014/main" id="{4B51536B-93ED-432A-BBEA-AF185E2233AE}"/>
              </a:ext>
            </a:extLst>
          </p:cNvPr>
          <p:cNvCxnSpPr/>
          <p:nvPr/>
        </p:nvCxnSpPr>
        <p:spPr>
          <a:xfrm>
            <a:off x="7804352" y="1204506"/>
            <a:ext cx="0" cy="4093388"/>
          </a:xfrm>
          <a:prstGeom prst="line">
            <a:avLst/>
          </a:prstGeom>
          <a:ln w="635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 xmlns:a16="http://schemas.microsoft.com/office/drawing/2014/main" id="{57464D70-5ED3-44CF-80C7-F80AF4F374CA}"/>
              </a:ext>
            </a:extLst>
          </p:cNvPr>
          <p:cNvSpPr>
            <a:spLocks noGrp="1"/>
          </p:cNvSpPr>
          <p:nvPr>
            <p:ph type="title"/>
          </p:nvPr>
        </p:nvSpPr>
        <p:spPr>
          <a:xfrm>
            <a:off x="8574380" y="2319011"/>
            <a:ext cx="2811898" cy="965297"/>
          </a:xfrm>
        </p:spPr>
        <p:txBody>
          <a:bodyPr>
            <a:normAutofit fontScale="90000"/>
          </a:bodyPr>
          <a:lstStyle/>
          <a:p>
            <a:pPr algn="ctr"/>
            <a:r>
              <a:rPr lang="en-US" sz="3600" b="1" dirty="0" smtClean="0">
                <a:solidFill>
                  <a:schemeClr val="bg1"/>
                </a:solidFill>
              </a:rPr>
              <a:t>Fire </a:t>
            </a:r>
            <a:r>
              <a:rPr lang="en-US" sz="3600" b="1" dirty="0">
                <a:solidFill>
                  <a:schemeClr val="bg1"/>
                </a:solidFill>
              </a:rPr>
              <a:t>alarm &amp; smoke alarm</a:t>
            </a:r>
          </a:p>
        </p:txBody>
      </p:sp>
      <p:sp>
        <p:nvSpPr>
          <p:cNvPr id="2" name="TextBox 1"/>
          <p:cNvSpPr txBox="1"/>
          <p:nvPr/>
        </p:nvSpPr>
        <p:spPr>
          <a:xfrm>
            <a:off x="286327" y="240145"/>
            <a:ext cx="6724073" cy="1938992"/>
          </a:xfrm>
          <a:prstGeom prst="rect">
            <a:avLst/>
          </a:prstGeom>
          <a:noFill/>
        </p:spPr>
        <p:txBody>
          <a:bodyPr wrap="square" rtlCol="0">
            <a:spAutoFit/>
          </a:bodyPr>
          <a:lstStyle/>
          <a:p>
            <a:r>
              <a:rPr lang="en-US" sz="2400" b="1" u="sng" dirty="0" smtClean="0"/>
              <a:t>Fire </a:t>
            </a:r>
            <a:r>
              <a:rPr lang="en-US" sz="2400" b="1" u="sng" dirty="0"/>
              <a:t>alarm &amp; smoke alarm: </a:t>
            </a:r>
            <a:endParaRPr lang="en-US" sz="2400" b="1" u="sng" dirty="0" smtClean="0"/>
          </a:p>
          <a:p>
            <a:r>
              <a:rPr lang="en-US" sz="1600" b="1" dirty="0" smtClean="0">
                <a:latin typeface="Calibri" pitchFamily="34" charset="0"/>
                <a:cs typeface="Calibri" pitchFamily="34" charset="0"/>
              </a:rPr>
              <a:t>1.    If </a:t>
            </a:r>
            <a:r>
              <a:rPr lang="en-US" sz="1600" b="1" dirty="0">
                <a:latin typeface="Calibri" pitchFamily="34" charset="0"/>
                <a:cs typeface="Calibri" pitchFamily="34" charset="0"/>
              </a:rPr>
              <a:t>anything catches fire, the fire detector will give siren to alert everyone. </a:t>
            </a:r>
            <a:endParaRPr lang="en-US" sz="1600" b="1" dirty="0" smtClean="0">
              <a:latin typeface="Calibri" pitchFamily="34" charset="0"/>
              <a:cs typeface="Calibri" pitchFamily="34" charset="0"/>
            </a:endParaRPr>
          </a:p>
          <a:p>
            <a:pPr marL="342900" indent="-342900">
              <a:buAutoNum type="arabicPeriod" startAt="2"/>
            </a:pPr>
            <a:r>
              <a:rPr lang="en-US" sz="1600" b="1" dirty="0" smtClean="0">
                <a:latin typeface="Calibri" pitchFamily="34" charset="0"/>
                <a:cs typeface="Calibri" pitchFamily="34" charset="0"/>
              </a:rPr>
              <a:t>If </a:t>
            </a:r>
            <a:r>
              <a:rPr lang="en-US" sz="1600" b="1" dirty="0">
                <a:latin typeface="Calibri" pitchFamily="34" charset="0"/>
                <a:cs typeface="Calibri" pitchFamily="34" charset="0"/>
              </a:rPr>
              <a:t>ridiculous amount of smoke is generated by vehicle, smoke detector </a:t>
            </a:r>
            <a:r>
              <a:rPr lang="en-US" sz="1600" b="1" dirty="0" smtClean="0">
                <a:latin typeface="Calibri" pitchFamily="34" charset="0"/>
                <a:cs typeface="Calibri" pitchFamily="34" charset="0"/>
              </a:rPr>
              <a:t>will siren alert.</a:t>
            </a:r>
          </a:p>
          <a:p>
            <a:pPr marL="342900" indent="-342900">
              <a:buAutoNum type="arabicPeriod" startAt="3"/>
            </a:pPr>
            <a:r>
              <a:rPr lang="en-US" sz="1600" b="1" dirty="0" smtClean="0">
                <a:latin typeface="Calibri" pitchFamily="34" charset="0"/>
                <a:cs typeface="Calibri" pitchFamily="34" charset="0"/>
              </a:rPr>
              <a:t>Even </a:t>
            </a:r>
            <a:r>
              <a:rPr lang="en-US" sz="1600" b="1" dirty="0">
                <a:latin typeface="Calibri" pitchFamily="34" charset="0"/>
                <a:cs typeface="Calibri" pitchFamily="34" charset="0"/>
              </a:rPr>
              <a:t>though programming language support was provided by the cisco </a:t>
            </a:r>
            <a:endParaRPr lang="en-US" sz="1600" b="1" dirty="0" smtClean="0">
              <a:latin typeface="Calibri" pitchFamily="34" charset="0"/>
              <a:cs typeface="Calibri" pitchFamily="34" charset="0"/>
            </a:endParaRPr>
          </a:p>
          <a:p>
            <a:r>
              <a:rPr lang="en-US" sz="1600" b="1" dirty="0">
                <a:latin typeface="Calibri" pitchFamily="34" charset="0"/>
                <a:cs typeface="Calibri" pitchFamily="34" charset="0"/>
              </a:rPr>
              <a:t> </a:t>
            </a:r>
            <a:r>
              <a:rPr lang="en-US" sz="1600" b="1" dirty="0" smtClean="0">
                <a:latin typeface="Calibri" pitchFamily="34" charset="0"/>
                <a:cs typeface="Calibri" pitchFamily="34" charset="0"/>
              </a:rPr>
              <a:t>      packet </a:t>
            </a:r>
            <a:r>
              <a:rPr lang="en-US" sz="1600" b="1" dirty="0">
                <a:latin typeface="Calibri" pitchFamily="34" charset="0"/>
                <a:cs typeface="Calibri" pitchFamily="34" charset="0"/>
              </a:rPr>
              <a:t>tracer, the researcher used Java Script and Python for </a:t>
            </a:r>
            <a:endParaRPr lang="en-US" sz="1600" b="1" dirty="0" smtClean="0">
              <a:latin typeface="Calibri" pitchFamily="34" charset="0"/>
              <a:cs typeface="Calibri" pitchFamily="34" charset="0"/>
            </a:endParaRPr>
          </a:p>
          <a:p>
            <a:r>
              <a:rPr lang="en-US" sz="1600" b="1" dirty="0">
                <a:latin typeface="Calibri" pitchFamily="34" charset="0"/>
                <a:cs typeface="Calibri" pitchFamily="34" charset="0"/>
              </a:rPr>
              <a:t> </a:t>
            </a:r>
            <a:r>
              <a:rPr lang="en-US" sz="1600" b="1" dirty="0" smtClean="0">
                <a:latin typeface="Calibri" pitchFamily="34" charset="0"/>
                <a:cs typeface="Calibri" pitchFamily="34" charset="0"/>
              </a:rPr>
              <a:t>      implementation.</a:t>
            </a:r>
            <a:endParaRPr lang="en-US" sz="1600" b="1" dirty="0">
              <a:latin typeface="Calibri" pitchFamily="34" charset="0"/>
              <a:cs typeface="Calibr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0" y="2441601"/>
            <a:ext cx="4461519" cy="41944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609" y="2441601"/>
            <a:ext cx="2629345" cy="3973611"/>
          </a:xfrm>
          <a:prstGeom prst="rect">
            <a:avLst/>
          </a:prstGeom>
        </p:spPr>
      </p:pic>
      <p:sp>
        <p:nvSpPr>
          <p:cNvPr id="12" name="Slide Number Placeholder 4">
            <a:extLst>
              <a:ext uri="{FF2B5EF4-FFF2-40B4-BE49-F238E27FC236}">
                <a16:creationId xmlns="" xmlns:a16="http://schemas.microsoft.com/office/drawing/2014/main" id="{3619E243-D955-4AE4-B703-304B0F84084C}"/>
              </a:ext>
            </a:extLst>
          </p:cNvPr>
          <p:cNvSpPr>
            <a:spLocks noGrp="1"/>
          </p:cNvSpPr>
          <p:nvPr>
            <p:ph type="sldNum" sz="quarter" idx="15"/>
          </p:nvPr>
        </p:nvSpPr>
        <p:spPr>
          <a:xfrm>
            <a:off x="8610600" y="6356350"/>
            <a:ext cx="2743200" cy="365125"/>
          </a:xfrm>
        </p:spPr>
        <p:txBody>
          <a:bodyPr/>
          <a:lstStyle/>
          <a:p>
            <a:fld id="{058DB212-BFA2-403F-85EF-DFD3FF6D973A}" type="slidenum">
              <a:rPr lang="en-ZA" sz="2400" smtClean="0">
                <a:solidFill>
                  <a:schemeClr val="tx1"/>
                </a:solidFill>
              </a:rPr>
              <a:pPr/>
              <a:t>16</a:t>
            </a:fld>
            <a:endParaRPr lang="en-ZA" sz="2400" dirty="0">
              <a:solidFill>
                <a:schemeClr val="tx1"/>
              </a:solidFill>
            </a:endParaRPr>
          </a:p>
        </p:txBody>
      </p:sp>
      <p:sp>
        <p:nvSpPr>
          <p:cNvPr id="13" name="Oval 12"/>
          <p:cNvSpPr/>
          <p:nvPr/>
        </p:nvSpPr>
        <p:spPr>
          <a:xfrm>
            <a:off x="8238836" y="1828800"/>
            <a:ext cx="3306619" cy="3352800"/>
          </a:xfrm>
          <a:prstGeom prst="ellipse">
            <a:avLst/>
          </a:prstGeom>
          <a:solidFill>
            <a:schemeClr val="bg2">
              <a:lumMod val="2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363201" y="1828800"/>
            <a:ext cx="988290" cy="985982"/>
          </a:xfrm>
          <a:prstGeom prst="ellipse">
            <a:avLst/>
          </a:prstGeom>
          <a:solidFill>
            <a:schemeClr val="accent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9301018" y="3121891"/>
            <a:ext cx="1556328" cy="646331"/>
          </a:xfrm>
          <a:prstGeom prst="rect">
            <a:avLst/>
          </a:prstGeom>
          <a:noFill/>
        </p:spPr>
        <p:txBody>
          <a:bodyPr wrap="square" rtlCol="0">
            <a:spAutoFit/>
          </a:bodyPr>
          <a:lstStyle/>
          <a:p>
            <a:r>
              <a:rPr lang="en-US" b="1" dirty="0">
                <a:solidFill>
                  <a:schemeClr val="bg1"/>
                </a:solidFill>
              </a:rPr>
              <a:t>Fire alarm &amp; smoke alarm</a:t>
            </a:r>
            <a:endParaRPr lang="en-US" dirty="0">
              <a:solidFill>
                <a:schemeClr val="bg1"/>
              </a:solidFill>
            </a:endParaRPr>
          </a:p>
        </p:txBody>
      </p:sp>
    </p:spTree>
    <p:extLst>
      <p:ext uri="{BB962C8B-B14F-4D97-AF65-F5344CB8AC3E}">
        <p14:creationId xmlns:p14="http://schemas.microsoft.com/office/powerpoint/2010/main" val="8289510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528" y="761914"/>
            <a:ext cx="9115101" cy="5934450"/>
          </a:xfrm>
          <a:prstGeom prst="rect">
            <a:avLst/>
          </a:prstGeom>
        </p:spPr>
      </p:pic>
      <p:pic>
        <p:nvPicPr>
          <p:cNvPr id="17" name="Picture 16"/>
          <p:cNvPicPr>
            <a:picLocks noChangeAspect="1"/>
          </p:cNvPicPr>
          <p:nvPr/>
        </p:nvPicPr>
        <p:blipFill>
          <a:blip r:embed="rId5" cstate="print">
            <a:extLst>
              <a:ext uri="{BEBA8EAE-BF5A-486C-A8C5-ECC9F3942E4B}">
                <a14:imgProps xmlns:a14="http://schemas.microsoft.com/office/drawing/2010/main">
                  <a14:imgLayer r:embed="rId6">
                    <a14:imgEffect>
                      <a14:backgroundRemoval t="0" b="87704" l="0" r="83235">
                        <a14:foregroundMark x1="38028" y1="7753" x2="53112" y2="45306"/>
                        <a14:foregroundMark x1="44071" y1="50818" x2="56883" y2="55542"/>
                        <a14:backgroundMark x1="19991" y1="21381" x2="18219" y2="41672"/>
                        <a14:backgroundMark x1="22308" y1="25136" x2="30532" y2="33616"/>
                        <a14:backgroundMark x1="35438" y1="51666" x2="13130" y2="45427"/>
                        <a14:backgroundMark x1="30940" y1="53180" x2="48114" y2="58025"/>
                        <a14:backgroundMark x1="49069" y1="69473" x2="81145" y2="56935"/>
                      </a14:backgroundRemoval>
                    </a14:imgEffect>
                  </a14:imgLayer>
                </a14:imgProps>
              </a:ext>
              <a:ext uri="{28A0092B-C50C-407E-A947-70E740481C1C}">
                <a14:useLocalDpi xmlns:a14="http://schemas.microsoft.com/office/drawing/2010/main" val="0"/>
              </a:ext>
            </a:extLst>
          </a:blip>
          <a:stretch>
            <a:fillRect/>
          </a:stretch>
        </p:blipFill>
        <p:spPr>
          <a:xfrm>
            <a:off x="4861183" y="2198189"/>
            <a:ext cx="5338734" cy="4004050"/>
          </a:xfrm>
          <a:prstGeom prst="rect">
            <a:avLst/>
          </a:prstGeom>
          <a:effectLst>
            <a:softEdge rad="63500"/>
          </a:effectLst>
        </p:spPr>
      </p:pic>
      <p:pic>
        <p:nvPicPr>
          <p:cNvPr id="19" name="Picture 18"/>
          <p:cNvPicPr>
            <a:picLocks noChangeAspect="1"/>
          </p:cNvPicPr>
          <p:nvPr/>
        </p:nvPicPr>
        <p:blipFill>
          <a:blip r:embed="rId7" cstate="print">
            <a:extLst>
              <a:ext uri="{BEBA8EAE-BF5A-486C-A8C5-ECC9F3942E4B}">
                <a14:imgProps xmlns:a14="http://schemas.microsoft.com/office/drawing/2010/main">
                  <a14:imgLayer r:embed="rId8">
                    <a14:imgEffect>
                      <a14:backgroundRemoval t="0" b="87704" l="0" r="83235">
                        <a14:foregroundMark x1="38028" y1="7753" x2="53112" y2="45306"/>
                        <a14:foregroundMark x1="44071" y1="50818" x2="56883" y2="55542"/>
                        <a14:backgroundMark x1="19991" y1="21381" x2="18219" y2="41672"/>
                        <a14:backgroundMark x1="22308" y1="25136" x2="30532" y2="33616"/>
                        <a14:backgroundMark x1="35438" y1="51666" x2="13130" y2="45427"/>
                        <a14:backgroundMark x1="30940" y1="53180" x2="48114" y2="58025"/>
                        <a14:backgroundMark x1="49069" y1="69473" x2="81145" y2="56935"/>
                      </a14:backgroundRemoval>
                    </a14:imgEffect>
                  </a14:imgLayer>
                </a14:imgProps>
              </a:ext>
              <a:ext uri="{28A0092B-C50C-407E-A947-70E740481C1C}">
                <a14:useLocalDpi xmlns:a14="http://schemas.microsoft.com/office/drawing/2010/main" val="0"/>
              </a:ext>
            </a:extLst>
          </a:blip>
          <a:stretch>
            <a:fillRect/>
          </a:stretch>
        </p:blipFill>
        <p:spPr>
          <a:xfrm>
            <a:off x="4593328" y="2909609"/>
            <a:ext cx="4143857" cy="2770686"/>
          </a:xfrm>
          <a:prstGeom prst="rect">
            <a:avLst/>
          </a:prstGeom>
          <a:effectLst>
            <a:softEdge rad="63500"/>
          </a:effectLst>
        </p:spPr>
      </p:pic>
      <p:pic>
        <p:nvPicPr>
          <p:cNvPr id="23" name="Picture 22"/>
          <p:cNvPicPr>
            <a:picLocks noChangeAspect="1"/>
          </p:cNvPicPr>
          <p:nvPr/>
        </p:nvPicPr>
        <p:blipFill>
          <a:blip r:embed="rId9" cstate="print">
            <a:extLst>
              <a:ext uri="{BEBA8EAE-BF5A-486C-A8C5-ECC9F3942E4B}">
                <a14:imgProps xmlns:a14="http://schemas.microsoft.com/office/drawing/2010/main">
                  <a14:imgLayer r:embed="rId10">
                    <a14:imgEffect>
                      <a14:backgroundRemoval t="2500" b="100000" l="2750" r="97250"/>
                    </a14:imgEffect>
                  </a14:imgLayer>
                </a14:imgProps>
              </a:ext>
              <a:ext uri="{28A0092B-C50C-407E-A947-70E740481C1C}">
                <a14:useLocalDpi xmlns:a14="http://schemas.microsoft.com/office/drawing/2010/main" val="0"/>
              </a:ext>
            </a:extLst>
          </a:blip>
          <a:stretch>
            <a:fillRect/>
          </a:stretch>
        </p:blipFill>
        <p:spPr>
          <a:xfrm>
            <a:off x="2671519" y="1629015"/>
            <a:ext cx="893718" cy="893718"/>
          </a:xfrm>
          <a:prstGeom prst="rect">
            <a:avLst/>
          </a:prstGeom>
        </p:spPr>
      </p:pic>
      <p:pic>
        <p:nvPicPr>
          <p:cNvPr id="24" name="bandicam 2022-08-04 19-43-22-844.mp4.wav">
            <a:hlinkClick r:id="" action="ppaction://media"/>
          </p:cNvPr>
          <p:cNvPicPr>
            <a:picLocks noChangeAspect="1"/>
          </p:cNvPicPr>
          <p:nvPr>
            <a:audioFile r:link="rId2"/>
            <p:extLst>
              <p:ext uri="{DAA4B4D4-6D71-4841-9C94-3DE7FCFB9230}">
                <p14:media xmlns:p14="http://schemas.microsoft.com/office/powerpoint/2010/main" r:embed="rId1">
                  <p14:fade in="3750" out="2500"/>
                </p14:media>
              </p:ext>
            </p:extLst>
          </p:nvPr>
        </p:nvPicPr>
        <p:blipFill>
          <a:blip r:embed="rId11"/>
          <a:stretch>
            <a:fillRect/>
          </a:stretch>
        </p:blipFill>
        <p:spPr>
          <a:xfrm>
            <a:off x="2993127" y="1981179"/>
            <a:ext cx="217010" cy="217010"/>
          </a:xfrm>
          <a:prstGeom prst="rect">
            <a:avLst/>
          </a:prstGeom>
        </p:spPr>
      </p:pic>
      <p:pic>
        <p:nvPicPr>
          <p:cNvPr id="26" name="Picture 25"/>
          <p:cNvPicPr>
            <a:picLocks noChangeAspect="1"/>
          </p:cNvPicPr>
          <p:nvPr/>
        </p:nvPicPr>
        <p:blipFill>
          <a:blip r:embed="rId12">
            <a:extLst>
              <a:ext uri="{BEBA8EAE-BF5A-486C-A8C5-ECC9F3942E4B}">
                <a14:imgProps xmlns:a14="http://schemas.microsoft.com/office/drawing/2010/main">
                  <a14:imgLayer r:embed="rId13">
                    <a14:imgEffect>
                      <a14:backgroundRemoval t="9913" b="100000" l="9554" r="100000"/>
                    </a14:imgEffect>
                  </a14:imgLayer>
                </a14:imgProps>
              </a:ext>
              <a:ext uri="{28A0092B-C50C-407E-A947-70E740481C1C}">
                <a14:useLocalDpi xmlns:a14="http://schemas.microsoft.com/office/drawing/2010/main" val="0"/>
              </a:ext>
            </a:extLst>
          </a:blip>
          <a:stretch>
            <a:fillRect/>
          </a:stretch>
        </p:blipFill>
        <p:spPr>
          <a:xfrm>
            <a:off x="-89309" y="4020837"/>
            <a:ext cx="1382484" cy="2523837"/>
          </a:xfrm>
          <a:prstGeom prst="rect">
            <a:avLst/>
          </a:prstGeom>
        </p:spPr>
      </p:pic>
      <p:sp>
        <p:nvSpPr>
          <p:cNvPr id="9" name="Slide Number Placeholder 4">
            <a:extLst>
              <a:ext uri="{FF2B5EF4-FFF2-40B4-BE49-F238E27FC236}">
                <a16:creationId xmlns="" xmlns:a16="http://schemas.microsoft.com/office/drawing/2014/main" id="{3619E243-D955-4AE4-B703-304B0F84084C}"/>
              </a:ext>
            </a:extLst>
          </p:cNvPr>
          <p:cNvSpPr>
            <a:spLocks noGrp="1"/>
          </p:cNvSpPr>
          <p:nvPr>
            <p:ph type="sldNum" sz="quarter" idx="4294967295"/>
          </p:nvPr>
        </p:nvSpPr>
        <p:spPr>
          <a:xfrm>
            <a:off x="10880435" y="6336146"/>
            <a:ext cx="998677" cy="385330"/>
          </a:xfrm>
          <a:prstGeom prst="rect">
            <a:avLst/>
          </a:prstGeom>
        </p:spPr>
        <p:txBody>
          <a:bodyPr/>
          <a:lstStyle/>
          <a:p>
            <a:fld id="{058DB212-BFA2-403F-85EF-DFD3FF6D973A}" type="slidenum">
              <a:rPr lang="en-ZA" smtClean="0"/>
              <a:pPr/>
              <a:t>17</a:t>
            </a:fld>
            <a:endParaRPr lang="en-ZA" dirty="0"/>
          </a:p>
        </p:txBody>
      </p:sp>
      <p:pic>
        <p:nvPicPr>
          <p:cNvPr id="10" name="Picture 9"/>
          <p:cNvPicPr>
            <a:picLocks noChangeAspect="1"/>
          </p:cNvPicPr>
          <p:nvPr/>
        </p:nvPicPr>
        <p:blipFill>
          <a:blip r:embed="rId14">
            <a:extLst>
              <a:ext uri="{BEBA8EAE-BF5A-486C-A8C5-ECC9F3942E4B}">
                <a14:imgProps xmlns:a14="http://schemas.microsoft.com/office/drawing/2010/main">
                  <a14:imgLayer r:embed="rId15">
                    <a14:imgEffect>
                      <a14:backgroundRemoval t="725" b="98551" l="7771" r="100000">
                        <a14:backgroundMark x1="24204" y1="36594" x2="60127" y2="51993"/>
                        <a14:backgroundMark x1="28153" y1="59601" x2="67261" y2="56522"/>
                        <a14:backgroundMark x1="83949" y1="53986" x2="83567" y2="57065"/>
                        <a14:backgroundMark x1="83567" y1="54529" x2="72739" y2="74819"/>
                        <a14:backgroundMark x1="83822" y1="65580" x2="76943" y2="76812"/>
                        <a14:backgroundMark x1="66752" y1="77355" x2="44968" y2="82971"/>
                        <a14:backgroundMark x1="52484" y1="90217" x2="94522" y2="82428"/>
                        <a14:backgroundMark x1="83694" y1="62500" x2="96688" y2="54167"/>
                        <a14:backgroundMark x1="94904" y1="51812" x2="94395" y2="50362"/>
                      </a14:backgroundRemoval>
                    </a14:imgEffect>
                  </a14:imgLayer>
                </a14:imgProps>
              </a:ext>
              <a:ext uri="{28A0092B-C50C-407E-A947-70E740481C1C}">
                <a14:useLocalDpi xmlns:a14="http://schemas.microsoft.com/office/drawing/2010/main" val="0"/>
              </a:ext>
            </a:extLst>
          </a:blip>
          <a:stretch>
            <a:fillRect/>
          </a:stretch>
        </p:blipFill>
        <p:spPr>
          <a:xfrm>
            <a:off x="4485086" y="2985809"/>
            <a:ext cx="3951247" cy="4734487"/>
          </a:xfrm>
          <a:prstGeom prst="rect">
            <a:avLst/>
          </a:prstGeom>
        </p:spPr>
      </p:pic>
      <p:pic>
        <p:nvPicPr>
          <p:cNvPr id="11" name="Picture 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10415" y="668215"/>
            <a:ext cx="3526770" cy="5316949"/>
          </a:xfrm>
          <a:prstGeom prst="rect">
            <a:avLst/>
          </a:prstGeom>
          <a:effectLst>
            <a:softEdge rad="317500"/>
          </a:effectLst>
        </p:spPr>
      </p:pic>
    </p:spTree>
    <p:extLst>
      <p:ext uri="{BB962C8B-B14F-4D97-AF65-F5344CB8AC3E}">
        <p14:creationId xmlns:p14="http://schemas.microsoft.com/office/powerpoint/2010/main" val="44795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1745 -0.04973 L -0.2211 -0.21397 " pathEditMode="relative" rAng="0" ptsTypes="AA">
                                      <p:cBhvr>
                                        <p:cTn id="6" dur="3000" fill="hold"/>
                                        <p:tgtEl>
                                          <p:spTgt spid="17"/>
                                        </p:tgtEl>
                                        <p:attrNameLst>
                                          <p:attrName>ppt_x</p:attrName>
                                          <p:attrName>ppt_y</p:attrName>
                                        </p:attrNameLst>
                                      </p:cBhvr>
                                      <p:rCtr x="-10182" y="-8212"/>
                                    </p:animMotion>
                                  </p:childTnLst>
                                </p:cTn>
                              </p:par>
                              <p:par>
                                <p:cTn id="7" presetID="42" presetClass="path" presetSubtype="0" accel="50000" decel="50000" fill="hold" nodeType="withEffect">
                                  <p:stCondLst>
                                    <p:cond delay="0"/>
                                  </p:stCondLst>
                                  <p:childTnLst>
                                    <p:animMotion origin="layout" path="M 0.07435 -0.07009 L -0.13385 -0.20333 " pathEditMode="relative" rAng="0" ptsTypes="AA">
                                      <p:cBhvr>
                                        <p:cTn id="8" dur="3000" fill="hold"/>
                                        <p:tgtEl>
                                          <p:spTgt spid="19"/>
                                        </p:tgtEl>
                                        <p:attrNameLst>
                                          <p:attrName>ppt_x</p:attrName>
                                          <p:attrName>ppt_y</p:attrName>
                                        </p:attrNameLst>
                                      </p:cBhvr>
                                      <p:rCtr x="-10417" y="-6662"/>
                                    </p:animMotion>
                                  </p:childTnLst>
                                </p:cTn>
                              </p:par>
                            </p:childTnLst>
                          </p:cTn>
                        </p:par>
                        <p:par>
                          <p:cTn id="9" fill="hold">
                            <p:stCondLst>
                              <p:cond delay="3000"/>
                            </p:stCondLst>
                            <p:childTnLst>
                              <p:par>
                                <p:cTn id="10" presetID="1" presetClass="mediacall" presetSubtype="0" fill="hold" nodeType="afterEffect">
                                  <p:stCondLst>
                                    <p:cond delay="0"/>
                                  </p:stCondLst>
                                  <p:childTnLst>
                                    <p:cmd type="call" cmd="playFrom(0.0)">
                                      <p:cBhvr>
                                        <p:cTn id="11" dur="8080" fill="hold"/>
                                        <p:tgtEl>
                                          <p:spTgt spid="24"/>
                                        </p:tgtEl>
                                      </p:cBhvr>
                                    </p:cmd>
                                  </p:childTnLst>
                                </p:cTn>
                              </p:par>
                              <p:par>
                                <p:cTn id="12" presetID="42" presetClass="path" presetSubtype="0" accel="50000" decel="50000" fill="hold" nodeType="withEffect">
                                  <p:stCondLst>
                                    <p:cond delay="0"/>
                                  </p:stCondLst>
                                  <p:childTnLst>
                                    <p:animMotion origin="layout" path="M 0.00469 -0.1375 L -0.05547 -0.23635 " pathEditMode="relative" rAng="0" ptsTypes="AA">
                                      <p:cBhvr>
                                        <p:cTn id="13" dur="3000" fill="hold"/>
                                        <p:tgtEl>
                                          <p:spTgt spid="10"/>
                                        </p:tgtEl>
                                        <p:attrNameLst>
                                          <p:attrName>ppt_x</p:attrName>
                                          <p:attrName>ppt_y</p:attrName>
                                        </p:attrNameLst>
                                      </p:cBhvr>
                                      <p:rCtr x="-3008" y="-4954"/>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2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268" y="297162"/>
            <a:ext cx="8240734" cy="643945"/>
          </a:xfrm>
        </p:spPr>
        <p:txBody>
          <a:bodyPr>
            <a:normAutofit/>
          </a:bodyPr>
          <a:lstStyle/>
          <a:p>
            <a:r>
              <a:rPr lang="en-US" sz="2800" dirty="0" smtClean="0">
                <a:solidFill>
                  <a:schemeClr val="accent2">
                    <a:lumMod val="75000"/>
                  </a:schemeClr>
                </a:solidFill>
                <a:latin typeface="Arial" panose="020B0604020202020204" pitchFamily="34" charset="0"/>
                <a:cs typeface="Arial" panose="020B0604020202020204" pitchFamily="34" charset="0"/>
              </a:rPr>
              <a:t>Expected outcome</a:t>
            </a:r>
            <a:endParaRPr lang="en-US" sz="2800" dirty="0">
              <a:solidFill>
                <a:schemeClr val="accent2">
                  <a:lumMod val="75000"/>
                </a:schemeClr>
              </a:solidFill>
              <a:latin typeface="Arial" panose="020B0604020202020204" pitchFamily="34" charset="0"/>
              <a:cs typeface="Arial" panose="020B0604020202020204" pitchFamily="34" charset="0"/>
            </a:endParaRPr>
          </a:p>
        </p:txBody>
      </p:sp>
      <p:grpSp>
        <p:nvGrpSpPr>
          <p:cNvPr id="4" name="Group 3">
            <a:extLst>
              <a:ext uri="{FF2B5EF4-FFF2-40B4-BE49-F238E27FC236}">
                <a16:creationId xmlns="" xmlns:a16="http://schemas.microsoft.com/office/drawing/2014/main" id="{C0985B89-7AFB-4EF2-9445-4DB2C75B11E1}"/>
              </a:ext>
            </a:extLst>
          </p:cNvPr>
          <p:cNvGrpSpPr/>
          <p:nvPr/>
        </p:nvGrpSpPr>
        <p:grpSpPr>
          <a:xfrm>
            <a:off x="1033268" y="297161"/>
            <a:ext cx="8648614" cy="6560839"/>
            <a:chOff x="2162547" y="0"/>
            <a:chExt cx="8648614" cy="6560839"/>
          </a:xfrm>
        </p:grpSpPr>
        <p:sp>
          <p:nvSpPr>
            <p:cNvPr id="5" name="Rectangle 4">
              <a:extLst>
                <a:ext uri="{FF2B5EF4-FFF2-40B4-BE49-F238E27FC236}">
                  <a16:creationId xmlns="" xmlns:a16="http://schemas.microsoft.com/office/drawing/2014/main" id="{4EB65F59-ECBD-40F6-97A8-666D162DD123}"/>
                </a:ext>
              </a:extLst>
            </p:cNvPr>
            <p:cNvSpPr/>
            <p:nvPr/>
          </p:nvSpPr>
          <p:spPr>
            <a:xfrm>
              <a:off x="6003625" y="0"/>
              <a:ext cx="184731" cy="584775"/>
            </a:xfrm>
            <a:prstGeom prst="rect">
              <a:avLst/>
            </a:prstGeom>
          </p:spPr>
          <p:txBody>
            <a:bodyPr wrap="none">
              <a:spAutoFit/>
            </a:bodyPr>
            <a:lstStyle/>
            <a:p>
              <a:pPr algn="ctr"/>
              <a:endParaRPr lang="en-IN" sz="3200"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 xmlns:a16="http://schemas.microsoft.com/office/drawing/2014/main" id="{3A227324-A04A-4E9E-A458-BAFB30468F54}"/>
                </a:ext>
              </a:extLst>
            </p:cNvPr>
            <p:cNvGrpSpPr/>
            <p:nvPr/>
          </p:nvGrpSpPr>
          <p:grpSpPr>
            <a:xfrm>
              <a:off x="2162547" y="846407"/>
              <a:ext cx="8648614" cy="5714432"/>
              <a:chOff x="2948242" y="846407"/>
              <a:chExt cx="8648614" cy="5714432"/>
            </a:xfrm>
          </p:grpSpPr>
          <p:sp>
            <p:nvSpPr>
              <p:cNvPr id="7" name="Rectangle 6">
                <a:extLst>
                  <a:ext uri="{FF2B5EF4-FFF2-40B4-BE49-F238E27FC236}">
                    <a16:creationId xmlns="" xmlns:a16="http://schemas.microsoft.com/office/drawing/2014/main" id="{E1D54D5D-B128-4EBC-BF10-2108BBECB390}"/>
                  </a:ext>
                </a:extLst>
              </p:cNvPr>
              <p:cNvSpPr/>
              <p:nvPr/>
            </p:nvSpPr>
            <p:spPr>
              <a:xfrm>
                <a:off x="5018786" y="2945524"/>
                <a:ext cx="843998" cy="125531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22">
                <a:extLst>
                  <a:ext uri="{FF2B5EF4-FFF2-40B4-BE49-F238E27FC236}">
                    <a16:creationId xmlns="" xmlns:a16="http://schemas.microsoft.com/office/drawing/2014/main" id="{445C5FE7-FA58-4D37-B579-4929B0BAD6F0}"/>
                  </a:ext>
                </a:extLst>
              </p:cNvPr>
              <p:cNvSpPr/>
              <p:nvPr/>
            </p:nvSpPr>
            <p:spPr>
              <a:xfrm>
                <a:off x="5041498" y="4195115"/>
                <a:ext cx="1702863" cy="913598"/>
              </a:xfrm>
              <a:custGeom>
                <a:avLst/>
                <a:gdLst>
                  <a:gd name="connsiteX0" fmla="*/ 0 w 1398183"/>
                  <a:gd name="connsiteY0" fmla="*/ 0 h 788767"/>
                  <a:gd name="connsiteX1" fmla="*/ 1398183 w 1398183"/>
                  <a:gd name="connsiteY1" fmla="*/ 0 h 788767"/>
                  <a:gd name="connsiteX2" fmla="*/ 1398183 w 1398183"/>
                  <a:gd name="connsiteY2" fmla="*/ 788767 h 788767"/>
                  <a:gd name="connsiteX3" fmla="*/ 0 w 1398183"/>
                  <a:gd name="connsiteY3" fmla="*/ 788767 h 788767"/>
                  <a:gd name="connsiteX4" fmla="*/ 0 w 1398183"/>
                  <a:gd name="connsiteY4" fmla="*/ 0 h 788767"/>
                  <a:gd name="connsiteX0" fmla="*/ 0 w 1398183"/>
                  <a:gd name="connsiteY0" fmla="*/ 0 h 788767"/>
                  <a:gd name="connsiteX1" fmla="*/ 707067 w 1398183"/>
                  <a:gd name="connsiteY1" fmla="*/ 0 h 788767"/>
                  <a:gd name="connsiteX2" fmla="*/ 1398183 w 1398183"/>
                  <a:gd name="connsiteY2" fmla="*/ 788767 h 788767"/>
                  <a:gd name="connsiteX3" fmla="*/ 0 w 1398183"/>
                  <a:gd name="connsiteY3" fmla="*/ 788767 h 788767"/>
                  <a:gd name="connsiteX4" fmla="*/ 0 w 1398183"/>
                  <a:gd name="connsiteY4" fmla="*/ 0 h 788767"/>
                  <a:gd name="connsiteX0" fmla="*/ 0 w 1398183"/>
                  <a:gd name="connsiteY0" fmla="*/ 0 h 788767"/>
                  <a:gd name="connsiteX1" fmla="*/ 707067 w 1398183"/>
                  <a:gd name="connsiteY1" fmla="*/ 0 h 788767"/>
                  <a:gd name="connsiteX2" fmla="*/ 1398183 w 1398183"/>
                  <a:gd name="connsiteY2" fmla="*/ 788767 h 788767"/>
                  <a:gd name="connsiteX3" fmla="*/ 1275907 w 1398183"/>
                  <a:gd name="connsiteY3" fmla="*/ 751553 h 788767"/>
                  <a:gd name="connsiteX4" fmla="*/ 0 w 1398183"/>
                  <a:gd name="connsiteY4" fmla="*/ 0 h 788767"/>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74263"/>
                  <a:gd name="connsiteX1" fmla="*/ 707067 w 1408816"/>
                  <a:gd name="connsiteY1" fmla="*/ 0 h 774263"/>
                  <a:gd name="connsiteX2" fmla="*/ 1408816 w 1408816"/>
                  <a:gd name="connsiteY2" fmla="*/ 762185 h 774263"/>
                  <a:gd name="connsiteX3" fmla="*/ 1273280 w 1408816"/>
                  <a:gd name="connsiteY3" fmla="*/ 774263 h 774263"/>
                  <a:gd name="connsiteX4" fmla="*/ 0 w 1408816"/>
                  <a:gd name="connsiteY4" fmla="*/ 0 h 774263"/>
                  <a:gd name="connsiteX0" fmla="*/ 0 w 1408816"/>
                  <a:gd name="connsiteY0" fmla="*/ 0 h 816844"/>
                  <a:gd name="connsiteX1" fmla="*/ 707067 w 1408816"/>
                  <a:gd name="connsiteY1" fmla="*/ 0 h 816844"/>
                  <a:gd name="connsiteX2" fmla="*/ 1408816 w 1408816"/>
                  <a:gd name="connsiteY2" fmla="*/ 762185 h 816844"/>
                  <a:gd name="connsiteX3" fmla="*/ 1273280 w 1408816"/>
                  <a:gd name="connsiteY3" fmla="*/ 816844 h 816844"/>
                  <a:gd name="connsiteX4" fmla="*/ 0 w 1408816"/>
                  <a:gd name="connsiteY4" fmla="*/ 0 h 816844"/>
                  <a:gd name="connsiteX0" fmla="*/ 0 w 1408816"/>
                  <a:gd name="connsiteY0" fmla="*/ 0 h 816844"/>
                  <a:gd name="connsiteX1" fmla="*/ 707067 w 1408816"/>
                  <a:gd name="connsiteY1" fmla="*/ 0 h 816844"/>
                  <a:gd name="connsiteX2" fmla="*/ 1408816 w 1408816"/>
                  <a:gd name="connsiteY2" fmla="*/ 762185 h 816844"/>
                  <a:gd name="connsiteX3" fmla="*/ 1273280 w 1408816"/>
                  <a:gd name="connsiteY3" fmla="*/ 816844 h 816844"/>
                  <a:gd name="connsiteX4" fmla="*/ 0 w 1408816"/>
                  <a:gd name="connsiteY4" fmla="*/ 0 h 816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816" h="816844">
                    <a:moveTo>
                      <a:pt x="0" y="0"/>
                    </a:moveTo>
                    <a:lnTo>
                      <a:pt x="707067" y="0"/>
                    </a:lnTo>
                    <a:cubicBezTo>
                      <a:pt x="609387" y="130133"/>
                      <a:pt x="1342373" y="504773"/>
                      <a:pt x="1408816" y="762185"/>
                    </a:cubicBezTo>
                    <a:lnTo>
                      <a:pt x="1273280" y="816844"/>
                    </a:lnTo>
                    <a:cubicBezTo>
                      <a:pt x="1234040" y="621689"/>
                      <a:pt x="157346" y="260566"/>
                      <a:pt x="0" y="0"/>
                    </a:cubicBezTo>
                    <a:close/>
                  </a:path>
                </a:pathLst>
              </a:custGeom>
              <a:solidFill>
                <a:schemeClr val="accent5">
                  <a:lumMod val="75000"/>
                </a:schemeClr>
              </a:solidFill>
              <a:ln>
                <a:noFill/>
              </a:ln>
              <a:effectLst>
                <a:outerShdw blurRad="635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22">
                <a:extLst>
                  <a:ext uri="{FF2B5EF4-FFF2-40B4-BE49-F238E27FC236}">
                    <a16:creationId xmlns="" xmlns:a16="http://schemas.microsoft.com/office/drawing/2014/main" id="{62C20C21-37A0-409D-BCEE-9BC59C6A2EBF}"/>
                  </a:ext>
                </a:extLst>
              </p:cNvPr>
              <p:cNvSpPr/>
              <p:nvPr/>
            </p:nvSpPr>
            <p:spPr>
              <a:xfrm>
                <a:off x="6011775" y="4183564"/>
                <a:ext cx="921649" cy="855856"/>
              </a:xfrm>
              <a:custGeom>
                <a:avLst/>
                <a:gdLst>
                  <a:gd name="connsiteX0" fmla="*/ 0 w 1398183"/>
                  <a:gd name="connsiteY0" fmla="*/ 0 h 788767"/>
                  <a:gd name="connsiteX1" fmla="*/ 1398183 w 1398183"/>
                  <a:gd name="connsiteY1" fmla="*/ 0 h 788767"/>
                  <a:gd name="connsiteX2" fmla="*/ 1398183 w 1398183"/>
                  <a:gd name="connsiteY2" fmla="*/ 788767 h 788767"/>
                  <a:gd name="connsiteX3" fmla="*/ 0 w 1398183"/>
                  <a:gd name="connsiteY3" fmla="*/ 788767 h 788767"/>
                  <a:gd name="connsiteX4" fmla="*/ 0 w 1398183"/>
                  <a:gd name="connsiteY4" fmla="*/ 0 h 788767"/>
                  <a:gd name="connsiteX0" fmla="*/ 0 w 1398183"/>
                  <a:gd name="connsiteY0" fmla="*/ 0 h 788767"/>
                  <a:gd name="connsiteX1" fmla="*/ 707067 w 1398183"/>
                  <a:gd name="connsiteY1" fmla="*/ 0 h 788767"/>
                  <a:gd name="connsiteX2" fmla="*/ 1398183 w 1398183"/>
                  <a:gd name="connsiteY2" fmla="*/ 788767 h 788767"/>
                  <a:gd name="connsiteX3" fmla="*/ 0 w 1398183"/>
                  <a:gd name="connsiteY3" fmla="*/ 788767 h 788767"/>
                  <a:gd name="connsiteX4" fmla="*/ 0 w 1398183"/>
                  <a:gd name="connsiteY4" fmla="*/ 0 h 788767"/>
                  <a:gd name="connsiteX0" fmla="*/ 0 w 1398183"/>
                  <a:gd name="connsiteY0" fmla="*/ 0 h 788767"/>
                  <a:gd name="connsiteX1" fmla="*/ 707067 w 1398183"/>
                  <a:gd name="connsiteY1" fmla="*/ 0 h 788767"/>
                  <a:gd name="connsiteX2" fmla="*/ 1398183 w 1398183"/>
                  <a:gd name="connsiteY2" fmla="*/ 788767 h 788767"/>
                  <a:gd name="connsiteX3" fmla="*/ 1275907 w 1398183"/>
                  <a:gd name="connsiteY3" fmla="*/ 751553 h 788767"/>
                  <a:gd name="connsiteX4" fmla="*/ 0 w 1398183"/>
                  <a:gd name="connsiteY4" fmla="*/ 0 h 788767"/>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43842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816845"/>
                  <a:gd name="connsiteX1" fmla="*/ 743842 w 1408816"/>
                  <a:gd name="connsiteY1" fmla="*/ 0 h 816845"/>
                  <a:gd name="connsiteX2" fmla="*/ 1408816 w 1408816"/>
                  <a:gd name="connsiteY2" fmla="*/ 762185 h 816845"/>
                  <a:gd name="connsiteX3" fmla="*/ 642861 w 1408816"/>
                  <a:gd name="connsiteY3" fmla="*/ 816845 h 816845"/>
                  <a:gd name="connsiteX4" fmla="*/ 0 w 1408816"/>
                  <a:gd name="connsiteY4" fmla="*/ 0 h 816845"/>
                  <a:gd name="connsiteX0" fmla="*/ 0 w 809918"/>
                  <a:gd name="connsiteY0" fmla="*/ 0 h 818960"/>
                  <a:gd name="connsiteX1" fmla="*/ 743842 w 809918"/>
                  <a:gd name="connsiteY1" fmla="*/ 0 h 818960"/>
                  <a:gd name="connsiteX2" fmla="*/ 809918 w 809918"/>
                  <a:gd name="connsiteY2" fmla="*/ 818960 h 818960"/>
                  <a:gd name="connsiteX3" fmla="*/ 642861 w 809918"/>
                  <a:gd name="connsiteY3" fmla="*/ 816845 h 818960"/>
                  <a:gd name="connsiteX4" fmla="*/ 0 w 809918"/>
                  <a:gd name="connsiteY4" fmla="*/ 0 h 818960"/>
                  <a:gd name="connsiteX0" fmla="*/ 0 w 813253"/>
                  <a:gd name="connsiteY0" fmla="*/ 0 h 818960"/>
                  <a:gd name="connsiteX1" fmla="*/ 743842 w 813253"/>
                  <a:gd name="connsiteY1" fmla="*/ 0 h 818960"/>
                  <a:gd name="connsiteX2" fmla="*/ 809918 w 813253"/>
                  <a:gd name="connsiteY2" fmla="*/ 818960 h 818960"/>
                  <a:gd name="connsiteX3" fmla="*/ 642861 w 813253"/>
                  <a:gd name="connsiteY3" fmla="*/ 816845 h 818960"/>
                  <a:gd name="connsiteX4" fmla="*/ 0 w 813253"/>
                  <a:gd name="connsiteY4" fmla="*/ 0 h 818960"/>
                  <a:gd name="connsiteX0" fmla="*/ 0 w 814618"/>
                  <a:gd name="connsiteY0" fmla="*/ 0 h 818960"/>
                  <a:gd name="connsiteX1" fmla="*/ 743842 w 814618"/>
                  <a:gd name="connsiteY1" fmla="*/ 0 h 818960"/>
                  <a:gd name="connsiteX2" fmla="*/ 809918 w 814618"/>
                  <a:gd name="connsiteY2" fmla="*/ 818960 h 818960"/>
                  <a:gd name="connsiteX3" fmla="*/ 642861 w 814618"/>
                  <a:gd name="connsiteY3" fmla="*/ 816845 h 818960"/>
                  <a:gd name="connsiteX4" fmla="*/ 0 w 814618"/>
                  <a:gd name="connsiteY4" fmla="*/ 0 h 818960"/>
                  <a:gd name="connsiteX0" fmla="*/ 0 w 814618"/>
                  <a:gd name="connsiteY0" fmla="*/ 0 h 818960"/>
                  <a:gd name="connsiteX1" fmla="*/ 743842 w 814618"/>
                  <a:gd name="connsiteY1" fmla="*/ 0 h 818960"/>
                  <a:gd name="connsiteX2" fmla="*/ 809918 w 814618"/>
                  <a:gd name="connsiteY2" fmla="*/ 818960 h 818960"/>
                  <a:gd name="connsiteX3" fmla="*/ 642861 w 814618"/>
                  <a:gd name="connsiteY3" fmla="*/ 816845 h 818960"/>
                  <a:gd name="connsiteX4" fmla="*/ 0 w 814618"/>
                  <a:gd name="connsiteY4" fmla="*/ 0 h 818960"/>
                  <a:gd name="connsiteX0" fmla="*/ 1861 w 816479"/>
                  <a:gd name="connsiteY0" fmla="*/ 0 h 818960"/>
                  <a:gd name="connsiteX1" fmla="*/ 745703 w 816479"/>
                  <a:gd name="connsiteY1" fmla="*/ 0 h 818960"/>
                  <a:gd name="connsiteX2" fmla="*/ 811779 w 816479"/>
                  <a:gd name="connsiteY2" fmla="*/ 818960 h 818960"/>
                  <a:gd name="connsiteX3" fmla="*/ 644722 w 816479"/>
                  <a:gd name="connsiteY3" fmla="*/ 816845 h 818960"/>
                  <a:gd name="connsiteX4" fmla="*/ 1861 w 816479"/>
                  <a:gd name="connsiteY4" fmla="*/ 0 h 818960"/>
                  <a:gd name="connsiteX0" fmla="*/ 1861 w 815981"/>
                  <a:gd name="connsiteY0" fmla="*/ 0 h 818960"/>
                  <a:gd name="connsiteX1" fmla="*/ 745703 w 815981"/>
                  <a:gd name="connsiteY1" fmla="*/ 0 h 818960"/>
                  <a:gd name="connsiteX2" fmla="*/ 811779 w 815981"/>
                  <a:gd name="connsiteY2" fmla="*/ 818960 h 818960"/>
                  <a:gd name="connsiteX3" fmla="*/ 644722 w 815981"/>
                  <a:gd name="connsiteY3" fmla="*/ 816845 h 818960"/>
                  <a:gd name="connsiteX4" fmla="*/ 1861 w 815981"/>
                  <a:gd name="connsiteY4" fmla="*/ 0 h 818960"/>
                  <a:gd name="connsiteX0" fmla="*/ 1861 w 812955"/>
                  <a:gd name="connsiteY0" fmla="*/ 0 h 818960"/>
                  <a:gd name="connsiteX1" fmla="*/ 745703 w 812955"/>
                  <a:gd name="connsiteY1" fmla="*/ 0 h 818960"/>
                  <a:gd name="connsiteX2" fmla="*/ 811779 w 812955"/>
                  <a:gd name="connsiteY2" fmla="*/ 818960 h 818960"/>
                  <a:gd name="connsiteX3" fmla="*/ 644722 w 812955"/>
                  <a:gd name="connsiteY3" fmla="*/ 816845 h 818960"/>
                  <a:gd name="connsiteX4" fmla="*/ 1861 w 812955"/>
                  <a:gd name="connsiteY4" fmla="*/ 0 h 818960"/>
                  <a:gd name="connsiteX0" fmla="*/ 1861 w 813086"/>
                  <a:gd name="connsiteY0" fmla="*/ 0 h 818960"/>
                  <a:gd name="connsiteX1" fmla="*/ 759920 w 813086"/>
                  <a:gd name="connsiteY1" fmla="*/ 30513 h 818960"/>
                  <a:gd name="connsiteX2" fmla="*/ 811779 w 813086"/>
                  <a:gd name="connsiteY2" fmla="*/ 818960 h 818960"/>
                  <a:gd name="connsiteX3" fmla="*/ 644722 w 813086"/>
                  <a:gd name="connsiteY3" fmla="*/ 816845 h 818960"/>
                  <a:gd name="connsiteX4" fmla="*/ 1861 w 813086"/>
                  <a:gd name="connsiteY4" fmla="*/ 0 h 818960"/>
                  <a:gd name="connsiteX0" fmla="*/ 1915 w 795369"/>
                  <a:gd name="connsiteY0" fmla="*/ 0 h 811332"/>
                  <a:gd name="connsiteX1" fmla="*/ 742203 w 795369"/>
                  <a:gd name="connsiteY1" fmla="*/ 22885 h 811332"/>
                  <a:gd name="connsiteX2" fmla="*/ 794062 w 795369"/>
                  <a:gd name="connsiteY2" fmla="*/ 811332 h 811332"/>
                  <a:gd name="connsiteX3" fmla="*/ 627005 w 795369"/>
                  <a:gd name="connsiteY3" fmla="*/ 809217 h 811332"/>
                  <a:gd name="connsiteX4" fmla="*/ 1915 w 795369"/>
                  <a:gd name="connsiteY4" fmla="*/ 0 h 811332"/>
                  <a:gd name="connsiteX0" fmla="*/ 1903 w 798912"/>
                  <a:gd name="connsiteY0" fmla="*/ 0 h 796076"/>
                  <a:gd name="connsiteX1" fmla="*/ 745746 w 798912"/>
                  <a:gd name="connsiteY1" fmla="*/ 7629 h 796076"/>
                  <a:gd name="connsiteX2" fmla="*/ 797605 w 798912"/>
                  <a:gd name="connsiteY2" fmla="*/ 796076 h 796076"/>
                  <a:gd name="connsiteX3" fmla="*/ 630548 w 798912"/>
                  <a:gd name="connsiteY3" fmla="*/ 793961 h 796076"/>
                  <a:gd name="connsiteX4" fmla="*/ 1903 w 798912"/>
                  <a:gd name="connsiteY4" fmla="*/ 0 h 796076"/>
                  <a:gd name="connsiteX0" fmla="*/ 1903 w 798844"/>
                  <a:gd name="connsiteY0" fmla="*/ 0 h 796076"/>
                  <a:gd name="connsiteX1" fmla="*/ 745746 w 798844"/>
                  <a:gd name="connsiteY1" fmla="*/ 7629 h 796076"/>
                  <a:gd name="connsiteX2" fmla="*/ 797605 w 798844"/>
                  <a:gd name="connsiteY2" fmla="*/ 796076 h 796076"/>
                  <a:gd name="connsiteX3" fmla="*/ 630548 w 798844"/>
                  <a:gd name="connsiteY3" fmla="*/ 793961 h 796076"/>
                  <a:gd name="connsiteX4" fmla="*/ 1903 w 798844"/>
                  <a:gd name="connsiteY4" fmla="*/ 0 h 79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844" h="796076">
                    <a:moveTo>
                      <a:pt x="1903" y="0"/>
                    </a:moveTo>
                    <a:lnTo>
                      <a:pt x="745746" y="7629"/>
                    </a:lnTo>
                    <a:cubicBezTo>
                      <a:pt x="685613" y="17559"/>
                      <a:pt x="812591" y="521631"/>
                      <a:pt x="797605" y="796076"/>
                    </a:cubicBezTo>
                    <a:lnTo>
                      <a:pt x="630548" y="793961"/>
                    </a:lnTo>
                    <a:cubicBezTo>
                      <a:pt x="554534" y="624355"/>
                      <a:pt x="-37757" y="124305"/>
                      <a:pt x="1903" y="0"/>
                    </a:cubicBezTo>
                    <a:close/>
                  </a:path>
                </a:pathLst>
              </a:custGeom>
              <a:solidFill>
                <a:schemeClr val="accent4">
                  <a:lumMod val="75000"/>
                </a:schemeClr>
              </a:solidFill>
              <a:ln>
                <a:noFill/>
              </a:ln>
              <a:effectLst>
                <a:outerShdw blurRad="1397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22">
                <a:extLst>
                  <a:ext uri="{FF2B5EF4-FFF2-40B4-BE49-F238E27FC236}">
                    <a16:creationId xmlns="" xmlns:a16="http://schemas.microsoft.com/office/drawing/2014/main" id="{21C1235F-C891-46C6-BD68-BE224211649B}"/>
                  </a:ext>
                </a:extLst>
              </p:cNvPr>
              <p:cNvSpPr/>
              <p:nvPr/>
            </p:nvSpPr>
            <p:spPr>
              <a:xfrm flipH="1">
                <a:off x="7090848" y="4205705"/>
                <a:ext cx="1702863" cy="881848"/>
              </a:xfrm>
              <a:custGeom>
                <a:avLst/>
                <a:gdLst>
                  <a:gd name="connsiteX0" fmla="*/ 0 w 1398183"/>
                  <a:gd name="connsiteY0" fmla="*/ 0 h 788767"/>
                  <a:gd name="connsiteX1" fmla="*/ 1398183 w 1398183"/>
                  <a:gd name="connsiteY1" fmla="*/ 0 h 788767"/>
                  <a:gd name="connsiteX2" fmla="*/ 1398183 w 1398183"/>
                  <a:gd name="connsiteY2" fmla="*/ 788767 h 788767"/>
                  <a:gd name="connsiteX3" fmla="*/ 0 w 1398183"/>
                  <a:gd name="connsiteY3" fmla="*/ 788767 h 788767"/>
                  <a:gd name="connsiteX4" fmla="*/ 0 w 1398183"/>
                  <a:gd name="connsiteY4" fmla="*/ 0 h 788767"/>
                  <a:gd name="connsiteX0" fmla="*/ 0 w 1398183"/>
                  <a:gd name="connsiteY0" fmla="*/ 0 h 788767"/>
                  <a:gd name="connsiteX1" fmla="*/ 707067 w 1398183"/>
                  <a:gd name="connsiteY1" fmla="*/ 0 h 788767"/>
                  <a:gd name="connsiteX2" fmla="*/ 1398183 w 1398183"/>
                  <a:gd name="connsiteY2" fmla="*/ 788767 h 788767"/>
                  <a:gd name="connsiteX3" fmla="*/ 0 w 1398183"/>
                  <a:gd name="connsiteY3" fmla="*/ 788767 h 788767"/>
                  <a:gd name="connsiteX4" fmla="*/ 0 w 1398183"/>
                  <a:gd name="connsiteY4" fmla="*/ 0 h 788767"/>
                  <a:gd name="connsiteX0" fmla="*/ 0 w 1398183"/>
                  <a:gd name="connsiteY0" fmla="*/ 0 h 788767"/>
                  <a:gd name="connsiteX1" fmla="*/ 707067 w 1398183"/>
                  <a:gd name="connsiteY1" fmla="*/ 0 h 788767"/>
                  <a:gd name="connsiteX2" fmla="*/ 1398183 w 1398183"/>
                  <a:gd name="connsiteY2" fmla="*/ 788767 h 788767"/>
                  <a:gd name="connsiteX3" fmla="*/ 1275907 w 1398183"/>
                  <a:gd name="connsiteY3" fmla="*/ 751553 h 788767"/>
                  <a:gd name="connsiteX4" fmla="*/ 0 w 1398183"/>
                  <a:gd name="connsiteY4" fmla="*/ 0 h 788767"/>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88457"/>
                  <a:gd name="connsiteX1" fmla="*/ 707067 w 1408816"/>
                  <a:gd name="connsiteY1" fmla="*/ 0 h 788457"/>
                  <a:gd name="connsiteX2" fmla="*/ 1408816 w 1408816"/>
                  <a:gd name="connsiteY2" fmla="*/ 762185 h 788457"/>
                  <a:gd name="connsiteX3" fmla="*/ 1260146 w 1408816"/>
                  <a:gd name="connsiteY3" fmla="*/ 788457 h 788457"/>
                  <a:gd name="connsiteX4" fmla="*/ 0 w 1408816"/>
                  <a:gd name="connsiteY4" fmla="*/ 0 h 788457"/>
                  <a:gd name="connsiteX0" fmla="*/ 0 w 1408816"/>
                  <a:gd name="connsiteY0" fmla="*/ 0 h 788457"/>
                  <a:gd name="connsiteX1" fmla="*/ 707067 w 1408816"/>
                  <a:gd name="connsiteY1" fmla="*/ 0 h 788457"/>
                  <a:gd name="connsiteX2" fmla="*/ 1408816 w 1408816"/>
                  <a:gd name="connsiteY2" fmla="*/ 762185 h 788457"/>
                  <a:gd name="connsiteX3" fmla="*/ 1260146 w 1408816"/>
                  <a:gd name="connsiteY3" fmla="*/ 788457 h 788457"/>
                  <a:gd name="connsiteX4" fmla="*/ 0 w 1408816"/>
                  <a:gd name="connsiteY4" fmla="*/ 0 h 788457"/>
                  <a:gd name="connsiteX0" fmla="*/ 0 w 1408816"/>
                  <a:gd name="connsiteY0" fmla="*/ 0 h 788457"/>
                  <a:gd name="connsiteX1" fmla="*/ 707067 w 1408816"/>
                  <a:gd name="connsiteY1" fmla="*/ 0 h 788457"/>
                  <a:gd name="connsiteX2" fmla="*/ 1408816 w 1408816"/>
                  <a:gd name="connsiteY2" fmla="*/ 762185 h 788457"/>
                  <a:gd name="connsiteX3" fmla="*/ 1260146 w 1408816"/>
                  <a:gd name="connsiteY3" fmla="*/ 788457 h 788457"/>
                  <a:gd name="connsiteX4" fmla="*/ 0 w 1408816"/>
                  <a:gd name="connsiteY4" fmla="*/ 0 h 788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8816" h="788457">
                    <a:moveTo>
                      <a:pt x="0" y="0"/>
                    </a:moveTo>
                    <a:lnTo>
                      <a:pt x="707067" y="0"/>
                    </a:lnTo>
                    <a:cubicBezTo>
                      <a:pt x="609387" y="130133"/>
                      <a:pt x="1342373" y="504773"/>
                      <a:pt x="1408816" y="762185"/>
                    </a:cubicBezTo>
                    <a:lnTo>
                      <a:pt x="1260146" y="788457"/>
                    </a:lnTo>
                    <a:cubicBezTo>
                      <a:pt x="1146458" y="508520"/>
                      <a:pt x="157346" y="260566"/>
                      <a:pt x="0" y="0"/>
                    </a:cubicBezTo>
                    <a:close/>
                  </a:path>
                </a:pathLst>
              </a:custGeom>
              <a:solidFill>
                <a:schemeClr val="accent4">
                  <a:lumMod val="75000"/>
                </a:schemeClr>
              </a:solidFill>
              <a:ln>
                <a:noFill/>
              </a:ln>
              <a:effectLst>
                <a:outerShdw blurRad="1397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22">
                <a:extLst>
                  <a:ext uri="{FF2B5EF4-FFF2-40B4-BE49-F238E27FC236}">
                    <a16:creationId xmlns="" xmlns:a16="http://schemas.microsoft.com/office/drawing/2014/main" id="{536B96C6-D7E2-4B5B-97FF-D342F5723CEE}"/>
                  </a:ext>
                </a:extLst>
              </p:cNvPr>
              <p:cNvSpPr/>
              <p:nvPr/>
            </p:nvSpPr>
            <p:spPr>
              <a:xfrm flipH="1">
                <a:off x="6915282" y="4181103"/>
                <a:ext cx="914221" cy="859705"/>
              </a:xfrm>
              <a:custGeom>
                <a:avLst/>
                <a:gdLst>
                  <a:gd name="connsiteX0" fmla="*/ 0 w 1398183"/>
                  <a:gd name="connsiteY0" fmla="*/ 0 h 788767"/>
                  <a:gd name="connsiteX1" fmla="*/ 1398183 w 1398183"/>
                  <a:gd name="connsiteY1" fmla="*/ 0 h 788767"/>
                  <a:gd name="connsiteX2" fmla="*/ 1398183 w 1398183"/>
                  <a:gd name="connsiteY2" fmla="*/ 788767 h 788767"/>
                  <a:gd name="connsiteX3" fmla="*/ 0 w 1398183"/>
                  <a:gd name="connsiteY3" fmla="*/ 788767 h 788767"/>
                  <a:gd name="connsiteX4" fmla="*/ 0 w 1398183"/>
                  <a:gd name="connsiteY4" fmla="*/ 0 h 788767"/>
                  <a:gd name="connsiteX0" fmla="*/ 0 w 1398183"/>
                  <a:gd name="connsiteY0" fmla="*/ 0 h 788767"/>
                  <a:gd name="connsiteX1" fmla="*/ 707067 w 1398183"/>
                  <a:gd name="connsiteY1" fmla="*/ 0 h 788767"/>
                  <a:gd name="connsiteX2" fmla="*/ 1398183 w 1398183"/>
                  <a:gd name="connsiteY2" fmla="*/ 788767 h 788767"/>
                  <a:gd name="connsiteX3" fmla="*/ 0 w 1398183"/>
                  <a:gd name="connsiteY3" fmla="*/ 788767 h 788767"/>
                  <a:gd name="connsiteX4" fmla="*/ 0 w 1398183"/>
                  <a:gd name="connsiteY4" fmla="*/ 0 h 788767"/>
                  <a:gd name="connsiteX0" fmla="*/ 0 w 1398183"/>
                  <a:gd name="connsiteY0" fmla="*/ 0 h 788767"/>
                  <a:gd name="connsiteX1" fmla="*/ 707067 w 1398183"/>
                  <a:gd name="connsiteY1" fmla="*/ 0 h 788767"/>
                  <a:gd name="connsiteX2" fmla="*/ 1398183 w 1398183"/>
                  <a:gd name="connsiteY2" fmla="*/ 788767 h 788767"/>
                  <a:gd name="connsiteX3" fmla="*/ 1275907 w 1398183"/>
                  <a:gd name="connsiteY3" fmla="*/ 751553 h 788767"/>
                  <a:gd name="connsiteX4" fmla="*/ 0 w 1398183"/>
                  <a:gd name="connsiteY4" fmla="*/ 0 h 788767"/>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07067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762185"/>
                  <a:gd name="connsiteX1" fmla="*/ 743842 w 1408816"/>
                  <a:gd name="connsiteY1" fmla="*/ 0 h 762185"/>
                  <a:gd name="connsiteX2" fmla="*/ 1408816 w 1408816"/>
                  <a:gd name="connsiteY2" fmla="*/ 762185 h 762185"/>
                  <a:gd name="connsiteX3" fmla="*/ 1275907 w 1408816"/>
                  <a:gd name="connsiteY3" fmla="*/ 751553 h 762185"/>
                  <a:gd name="connsiteX4" fmla="*/ 0 w 1408816"/>
                  <a:gd name="connsiteY4" fmla="*/ 0 h 762185"/>
                  <a:gd name="connsiteX0" fmla="*/ 0 w 1408816"/>
                  <a:gd name="connsiteY0" fmla="*/ 0 h 816845"/>
                  <a:gd name="connsiteX1" fmla="*/ 743842 w 1408816"/>
                  <a:gd name="connsiteY1" fmla="*/ 0 h 816845"/>
                  <a:gd name="connsiteX2" fmla="*/ 1408816 w 1408816"/>
                  <a:gd name="connsiteY2" fmla="*/ 762185 h 816845"/>
                  <a:gd name="connsiteX3" fmla="*/ 642861 w 1408816"/>
                  <a:gd name="connsiteY3" fmla="*/ 816845 h 816845"/>
                  <a:gd name="connsiteX4" fmla="*/ 0 w 1408816"/>
                  <a:gd name="connsiteY4" fmla="*/ 0 h 816845"/>
                  <a:gd name="connsiteX0" fmla="*/ 0 w 809918"/>
                  <a:gd name="connsiteY0" fmla="*/ 0 h 818960"/>
                  <a:gd name="connsiteX1" fmla="*/ 743842 w 809918"/>
                  <a:gd name="connsiteY1" fmla="*/ 0 h 818960"/>
                  <a:gd name="connsiteX2" fmla="*/ 809918 w 809918"/>
                  <a:gd name="connsiteY2" fmla="*/ 818960 h 818960"/>
                  <a:gd name="connsiteX3" fmla="*/ 642861 w 809918"/>
                  <a:gd name="connsiteY3" fmla="*/ 816845 h 818960"/>
                  <a:gd name="connsiteX4" fmla="*/ 0 w 809918"/>
                  <a:gd name="connsiteY4" fmla="*/ 0 h 818960"/>
                  <a:gd name="connsiteX0" fmla="*/ 0 w 813253"/>
                  <a:gd name="connsiteY0" fmla="*/ 0 h 818960"/>
                  <a:gd name="connsiteX1" fmla="*/ 743842 w 813253"/>
                  <a:gd name="connsiteY1" fmla="*/ 0 h 818960"/>
                  <a:gd name="connsiteX2" fmla="*/ 809918 w 813253"/>
                  <a:gd name="connsiteY2" fmla="*/ 818960 h 818960"/>
                  <a:gd name="connsiteX3" fmla="*/ 642861 w 813253"/>
                  <a:gd name="connsiteY3" fmla="*/ 816845 h 818960"/>
                  <a:gd name="connsiteX4" fmla="*/ 0 w 813253"/>
                  <a:gd name="connsiteY4" fmla="*/ 0 h 818960"/>
                  <a:gd name="connsiteX0" fmla="*/ 0 w 814618"/>
                  <a:gd name="connsiteY0" fmla="*/ 0 h 818960"/>
                  <a:gd name="connsiteX1" fmla="*/ 743842 w 814618"/>
                  <a:gd name="connsiteY1" fmla="*/ 0 h 818960"/>
                  <a:gd name="connsiteX2" fmla="*/ 809918 w 814618"/>
                  <a:gd name="connsiteY2" fmla="*/ 818960 h 818960"/>
                  <a:gd name="connsiteX3" fmla="*/ 642861 w 814618"/>
                  <a:gd name="connsiteY3" fmla="*/ 816845 h 818960"/>
                  <a:gd name="connsiteX4" fmla="*/ 0 w 814618"/>
                  <a:gd name="connsiteY4" fmla="*/ 0 h 818960"/>
                  <a:gd name="connsiteX0" fmla="*/ 0 w 814618"/>
                  <a:gd name="connsiteY0" fmla="*/ 0 h 818960"/>
                  <a:gd name="connsiteX1" fmla="*/ 743842 w 814618"/>
                  <a:gd name="connsiteY1" fmla="*/ 0 h 818960"/>
                  <a:gd name="connsiteX2" fmla="*/ 809918 w 814618"/>
                  <a:gd name="connsiteY2" fmla="*/ 818960 h 818960"/>
                  <a:gd name="connsiteX3" fmla="*/ 642861 w 814618"/>
                  <a:gd name="connsiteY3" fmla="*/ 816845 h 818960"/>
                  <a:gd name="connsiteX4" fmla="*/ 0 w 814618"/>
                  <a:gd name="connsiteY4" fmla="*/ 0 h 818960"/>
                  <a:gd name="connsiteX0" fmla="*/ 1861 w 816479"/>
                  <a:gd name="connsiteY0" fmla="*/ 0 h 818960"/>
                  <a:gd name="connsiteX1" fmla="*/ 745703 w 816479"/>
                  <a:gd name="connsiteY1" fmla="*/ 0 h 818960"/>
                  <a:gd name="connsiteX2" fmla="*/ 811779 w 816479"/>
                  <a:gd name="connsiteY2" fmla="*/ 818960 h 818960"/>
                  <a:gd name="connsiteX3" fmla="*/ 644722 w 816479"/>
                  <a:gd name="connsiteY3" fmla="*/ 816845 h 818960"/>
                  <a:gd name="connsiteX4" fmla="*/ 1861 w 816479"/>
                  <a:gd name="connsiteY4" fmla="*/ 0 h 818960"/>
                  <a:gd name="connsiteX0" fmla="*/ 1861 w 815981"/>
                  <a:gd name="connsiteY0" fmla="*/ 0 h 818960"/>
                  <a:gd name="connsiteX1" fmla="*/ 745703 w 815981"/>
                  <a:gd name="connsiteY1" fmla="*/ 0 h 818960"/>
                  <a:gd name="connsiteX2" fmla="*/ 811779 w 815981"/>
                  <a:gd name="connsiteY2" fmla="*/ 818960 h 818960"/>
                  <a:gd name="connsiteX3" fmla="*/ 644722 w 815981"/>
                  <a:gd name="connsiteY3" fmla="*/ 816845 h 818960"/>
                  <a:gd name="connsiteX4" fmla="*/ 1861 w 815981"/>
                  <a:gd name="connsiteY4" fmla="*/ 0 h 818960"/>
                  <a:gd name="connsiteX0" fmla="*/ 1861 w 812955"/>
                  <a:gd name="connsiteY0" fmla="*/ 0 h 818960"/>
                  <a:gd name="connsiteX1" fmla="*/ 745703 w 812955"/>
                  <a:gd name="connsiteY1" fmla="*/ 0 h 818960"/>
                  <a:gd name="connsiteX2" fmla="*/ 811779 w 812955"/>
                  <a:gd name="connsiteY2" fmla="*/ 818960 h 818960"/>
                  <a:gd name="connsiteX3" fmla="*/ 644722 w 812955"/>
                  <a:gd name="connsiteY3" fmla="*/ 816845 h 818960"/>
                  <a:gd name="connsiteX4" fmla="*/ 1861 w 812955"/>
                  <a:gd name="connsiteY4" fmla="*/ 0 h 818960"/>
                  <a:gd name="connsiteX0" fmla="*/ 1703 w 871437"/>
                  <a:gd name="connsiteY0" fmla="*/ 0 h 835045"/>
                  <a:gd name="connsiteX1" fmla="*/ 804185 w 871437"/>
                  <a:gd name="connsiteY1" fmla="*/ 16085 h 835045"/>
                  <a:gd name="connsiteX2" fmla="*/ 870261 w 871437"/>
                  <a:gd name="connsiteY2" fmla="*/ 835045 h 835045"/>
                  <a:gd name="connsiteX3" fmla="*/ 703204 w 871437"/>
                  <a:gd name="connsiteY3" fmla="*/ 832930 h 835045"/>
                  <a:gd name="connsiteX4" fmla="*/ 1703 w 871437"/>
                  <a:gd name="connsiteY4" fmla="*/ 0 h 835045"/>
                  <a:gd name="connsiteX0" fmla="*/ 1703 w 871625"/>
                  <a:gd name="connsiteY0" fmla="*/ 8041 h 843086"/>
                  <a:gd name="connsiteX1" fmla="*/ 823731 w 871625"/>
                  <a:gd name="connsiteY1" fmla="*/ 0 h 843086"/>
                  <a:gd name="connsiteX2" fmla="*/ 870261 w 871625"/>
                  <a:gd name="connsiteY2" fmla="*/ 843086 h 843086"/>
                  <a:gd name="connsiteX3" fmla="*/ 703204 w 871625"/>
                  <a:gd name="connsiteY3" fmla="*/ 840971 h 843086"/>
                  <a:gd name="connsiteX4" fmla="*/ 1703 w 871625"/>
                  <a:gd name="connsiteY4" fmla="*/ 8041 h 843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625" h="843086">
                    <a:moveTo>
                      <a:pt x="1703" y="8041"/>
                    </a:moveTo>
                    <a:lnTo>
                      <a:pt x="823731" y="0"/>
                    </a:lnTo>
                    <a:cubicBezTo>
                      <a:pt x="770706" y="13744"/>
                      <a:pt x="885247" y="568641"/>
                      <a:pt x="870261" y="843086"/>
                    </a:cubicBezTo>
                    <a:lnTo>
                      <a:pt x="703204" y="840971"/>
                    </a:lnTo>
                    <a:cubicBezTo>
                      <a:pt x="627190" y="671365"/>
                      <a:pt x="-37957" y="132346"/>
                      <a:pt x="1703" y="8041"/>
                    </a:cubicBezTo>
                    <a:close/>
                  </a:path>
                </a:pathLst>
              </a:custGeom>
              <a:solidFill>
                <a:schemeClr val="accent3">
                  <a:lumMod val="75000"/>
                </a:schemeClr>
              </a:solidFill>
              <a:ln>
                <a:noFill/>
              </a:ln>
              <a:effectLst>
                <a:outerShdw blurRad="63500" dist="381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riangle 39">
                <a:extLst>
                  <a:ext uri="{FF2B5EF4-FFF2-40B4-BE49-F238E27FC236}">
                    <a16:creationId xmlns="" xmlns:a16="http://schemas.microsoft.com/office/drawing/2014/main" id="{F254D3B5-C590-4C5B-A376-DB164E44F1C5}"/>
                  </a:ext>
                </a:extLst>
              </p:cNvPr>
              <p:cNvSpPr/>
              <p:nvPr/>
            </p:nvSpPr>
            <p:spPr>
              <a:xfrm flipV="1">
                <a:off x="6564743" y="5867424"/>
                <a:ext cx="713342" cy="693415"/>
              </a:xfrm>
              <a:prstGeom prst="triangle">
                <a:avLst/>
              </a:prstGeom>
              <a:gradFill flip="none" rotWithShape="1">
                <a:gsLst>
                  <a:gs pos="0">
                    <a:schemeClr val="accent1">
                      <a:lumMod val="5000"/>
                      <a:lumOff val="95000"/>
                    </a:schemeClr>
                  </a:gs>
                  <a:gs pos="75000">
                    <a:srgbClr val="CDA580"/>
                  </a:gs>
                  <a:gs pos="29000">
                    <a:srgbClr val="C5AD93"/>
                  </a:gs>
                  <a:gs pos="51000">
                    <a:srgbClr val="BB905F"/>
                  </a:gs>
                  <a:gs pos="0">
                    <a:srgbClr val="FFEDD6"/>
                  </a:gs>
                  <a:gs pos="100000">
                    <a:srgbClr val="ECCAB9"/>
                  </a:gs>
                </a:gsLst>
                <a:lin ang="21000000" scaled="0"/>
                <a:tileRect/>
              </a:gradFill>
              <a:ln>
                <a:noFill/>
              </a:ln>
              <a:scene3d>
                <a:camera prst="orthographicFront"/>
                <a:lightRig rig="threePt" dir="t"/>
              </a:scene3d>
              <a:sp3d>
                <a:bevelT w="0" h="2286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riangle 121">
                <a:extLst>
                  <a:ext uri="{FF2B5EF4-FFF2-40B4-BE49-F238E27FC236}">
                    <a16:creationId xmlns="" xmlns:a16="http://schemas.microsoft.com/office/drawing/2014/main" id="{A69022F3-0D00-45AD-BC88-66A7664DEC69}"/>
                  </a:ext>
                </a:extLst>
              </p:cNvPr>
              <p:cNvSpPr/>
              <p:nvPr/>
            </p:nvSpPr>
            <p:spPr>
              <a:xfrm flipV="1">
                <a:off x="6807928" y="6310519"/>
                <a:ext cx="226972" cy="250320"/>
              </a:xfrm>
              <a:custGeom>
                <a:avLst/>
                <a:gdLst>
                  <a:gd name="connsiteX0" fmla="*/ 0 w 386625"/>
                  <a:gd name="connsiteY0" fmla="*/ 470589 h 470589"/>
                  <a:gd name="connsiteX1" fmla="*/ 193313 w 386625"/>
                  <a:gd name="connsiteY1" fmla="*/ 0 h 470589"/>
                  <a:gd name="connsiteX2" fmla="*/ 386625 w 386625"/>
                  <a:gd name="connsiteY2" fmla="*/ 470589 h 470589"/>
                  <a:gd name="connsiteX3" fmla="*/ 0 w 386625"/>
                  <a:gd name="connsiteY3" fmla="*/ 470589 h 470589"/>
                  <a:gd name="connsiteX0" fmla="*/ 0 w 386625"/>
                  <a:gd name="connsiteY0" fmla="*/ 470589 h 533911"/>
                  <a:gd name="connsiteX1" fmla="*/ 193313 w 386625"/>
                  <a:gd name="connsiteY1" fmla="*/ 0 h 533911"/>
                  <a:gd name="connsiteX2" fmla="*/ 386625 w 386625"/>
                  <a:gd name="connsiteY2" fmla="*/ 470589 h 533911"/>
                  <a:gd name="connsiteX3" fmla="*/ 199449 w 386625"/>
                  <a:gd name="connsiteY3" fmla="*/ 533911 h 533911"/>
                  <a:gd name="connsiteX4" fmla="*/ 0 w 386625"/>
                  <a:gd name="connsiteY4" fmla="*/ 470589 h 533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25" h="533911">
                    <a:moveTo>
                      <a:pt x="0" y="470589"/>
                    </a:moveTo>
                    <a:lnTo>
                      <a:pt x="193313" y="0"/>
                    </a:lnTo>
                    <a:lnTo>
                      <a:pt x="386625" y="470589"/>
                    </a:lnTo>
                    <a:cubicBezTo>
                      <a:pt x="318096" y="471240"/>
                      <a:pt x="267978" y="533260"/>
                      <a:pt x="199449" y="533911"/>
                    </a:cubicBezTo>
                    <a:lnTo>
                      <a:pt x="0" y="470589"/>
                    </a:lnTo>
                    <a:close/>
                  </a:path>
                </a:pathLst>
              </a:custGeom>
              <a:gradFill flip="none" rotWithShape="1">
                <a:gsLst>
                  <a:gs pos="0">
                    <a:schemeClr val="accent1">
                      <a:lumMod val="5000"/>
                      <a:lumOff val="95000"/>
                    </a:schemeClr>
                  </a:gs>
                  <a:gs pos="55000">
                    <a:srgbClr val="24282B"/>
                  </a:gs>
                  <a:gs pos="0">
                    <a:schemeClr val="bg1">
                      <a:lumMod val="85000"/>
                    </a:schemeClr>
                  </a:gs>
                  <a:gs pos="88000">
                    <a:srgbClr val="373D43"/>
                  </a:gs>
                </a:gsLst>
                <a:lin ang="21594000" scaled="0"/>
                <a:tileRect/>
              </a:gradFill>
              <a:ln>
                <a:noFill/>
              </a:ln>
              <a:scene3d>
                <a:camera prst="orthographicFront"/>
                <a:lightRig rig="threePt" dir="t"/>
              </a:scene3d>
              <a:sp3d>
                <a:bevelT w="0" h="228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6A95BEB-BE9E-474B-B3A3-B1491C11459A}"/>
                  </a:ext>
                </a:extLst>
              </p:cNvPr>
              <p:cNvSpPr/>
              <p:nvPr/>
            </p:nvSpPr>
            <p:spPr>
              <a:xfrm>
                <a:off x="7099543" y="5029898"/>
                <a:ext cx="178543" cy="837526"/>
              </a:xfrm>
              <a:prstGeom prst="rect">
                <a:avLst/>
              </a:prstGeom>
              <a:solidFill>
                <a:schemeClr val="accent4">
                  <a:lumMod val="75000"/>
                </a:schemeClr>
              </a:solidFill>
              <a:ln>
                <a:noFill/>
              </a:ln>
              <a:effectLst>
                <a:outerShdw blurRad="1397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 xmlns:a16="http://schemas.microsoft.com/office/drawing/2014/main" id="{18D804D5-37E4-43D5-A1BC-9376BE5BBC24}"/>
                  </a:ext>
                </a:extLst>
              </p:cNvPr>
              <p:cNvSpPr/>
              <p:nvPr/>
            </p:nvSpPr>
            <p:spPr>
              <a:xfrm>
                <a:off x="7099542" y="5800692"/>
                <a:ext cx="178544" cy="133461"/>
              </a:xfrm>
              <a:prstGeom prst="ellipse">
                <a:avLst/>
              </a:prstGeom>
              <a:solidFill>
                <a:schemeClr val="accent4">
                  <a:lumMod val="50000"/>
                </a:schemeClr>
              </a:solidFill>
              <a:ln>
                <a:noFill/>
              </a:ln>
              <a:effectLst>
                <a:outerShdw blurRad="1397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 xmlns:a16="http://schemas.microsoft.com/office/drawing/2014/main" id="{F4C3C0AE-FE47-4D68-8A01-7BF4EE9AC6BD}"/>
                  </a:ext>
                </a:extLst>
              </p:cNvPr>
              <p:cNvSpPr/>
              <p:nvPr/>
            </p:nvSpPr>
            <p:spPr>
              <a:xfrm>
                <a:off x="6921831" y="5029898"/>
                <a:ext cx="178543" cy="83752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 xmlns:a16="http://schemas.microsoft.com/office/drawing/2014/main" id="{7E6E4214-679E-420F-9E75-08754C67B4AC}"/>
                  </a:ext>
                </a:extLst>
              </p:cNvPr>
              <p:cNvSpPr/>
              <p:nvPr/>
            </p:nvSpPr>
            <p:spPr>
              <a:xfrm>
                <a:off x="6921830" y="5800692"/>
                <a:ext cx="178544" cy="13346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F73DD7AA-FD97-4690-9050-C0B9F19D5DB2}"/>
                  </a:ext>
                </a:extLst>
              </p:cNvPr>
              <p:cNvSpPr/>
              <p:nvPr/>
            </p:nvSpPr>
            <p:spPr>
              <a:xfrm>
                <a:off x="6743288" y="5029898"/>
                <a:ext cx="178543" cy="837526"/>
              </a:xfrm>
              <a:prstGeom prst="rect">
                <a:avLst/>
              </a:prstGeom>
              <a:solidFill>
                <a:schemeClr val="accent4">
                  <a:lumMod val="75000"/>
                </a:schemeClr>
              </a:solidFill>
              <a:ln>
                <a:noFill/>
              </a:ln>
              <a:effectLst>
                <a:outerShdw blurRad="1397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 xmlns:a16="http://schemas.microsoft.com/office/drawing/2014/main" id="{AC973AA5-92C3-42BC-8361-093D618BA393}"/>
                  </a:ext>
                </a:extLst>
              </p:cNvPr>
              <p:cNvSpPr/>
              <p:nvPr/>
            </p:nvSpPr>
            <p:spPr>
              <a:xfrm>
                <a:off x="6743287" y="5800692"/>
                <a:ext cx="178544" cy="133461"/>
              </a:xfrm>
              <a:prstGeom prst="ellipse">
                <a:avLst/>
              </a:prstGeom>
              <a:solidFill>
                <a:schemeClr val="accent4">
                  <a:lumMod val="50000"/>
                </a:schemeClr>
              </a:solidFill>
              <a:ln>
                <a:noFill/>
              </a:ln>
              <a:effectLst>
                <a:outerShdw blurRad="1397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 xmlns:a16="http://schemas.microsoft.com/office/drawing/2014/main" id="{7223DC8A-7E56-4EAD-B3B9-3FEB4EE00568}"/>
                  </a:ext>
                </a:extLst>
              </p:cNvPr>
              <p:cNvSpPr/>
              <p:nvPr/>
            </p:nvSpPr>
            <p:spPr>
              <a:xfrm>
                <a:off x="6564744" y="5029898"/>
                <a:ext cx="178543" cy="83752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3B998A76-E511-4B07-AB44-B7454A7EF097}"/>
                  </a:ext>
                </a:extLst>
              </p:cNvPr>
              <p:cNvSpPr/>
              <p:nvPr/>
            </p:nvSpPr>
            <p:spPr>
              <a:xfrm>
                <a:off x="6564743" y="5800692"/>
                <a:ext cx="178544" cy="133461"/>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FB9433FB-2C7B-4041-8FA1-BC473FD7ED4F}"/>
                  </a:ext>
                </a:extLst>
              </p:cNvPr>
              <p:cNvSpPr/>
              <p:nvPr/>
            </p:nvSpPr>
            <p:spPr>
              <a:xfrm>
                <a:off x="5041499" y="2939798"/>
                <a:ext cx="843998" cy="1255317"/>
              </a:xfrm>
              <a:prstGeom prst="rect">
                <a:avLst/>
              </a:prstGeom>
              <a:solidFill>
                <a:schemeClr val="accent5"/>
              </a:solidFill>
              <a:ln>
                <a:noFill/>
              </a:ln>
              <a:effectLst>
                <a:outerShdw blurRad="1397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Rectangle 22">
                <a:extLst>
                  <a:ext uri="{FF2B5EF4-FFF2-40B4-BE49-F238E27FC236}">
                    <a16:creationId xmlns="" xmlns:a16="http://schemas.microsoft.com/office/drawing/2014/main" id="{A155E28E-279A-4465-902F-6D3D8D390BD5}"/>
                  </a:ext>
                </a:extLst>
              </p:cNvPr>
              <p:cNvSpPr/>
              <p:nvPr/>
            </p:nvSpPr>
            <p:spPr>
              <a:xfrm>
                <a:off x="7949713" y="2960288"/>
                <a:ext cx="843998" cy="1255317"/>
              </a:xfrm>
              <a:prstGeom prst="rect">
                <a:avLst/>
              </a:prstGeom>
              <a:solidFill>
                <a:schemeClr val="accent4"/>
              </a:solidFill>
              <a:ln>
                <a:noFill/>
              </a:ln>
              <a:effectLst>
                <a:outerShdw blurRad="1397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ectangle 23">
                <a:extLst>
                  <a:ext uri="{FF2B5EF4-FFF2-40B4-BE49-F238E27FC236}">
                    <a16:creationId xmlns="" xmlns:a16="http://schemas.microsoft.com/office/drawing/2014/main" id="{91EF8A49-9A7A-479E-BEAB-A5185B4850A6}"/>
                  </a:ext>
                </a:extLst>
              </p:cNvPr>
              <p:cNvSpPr/>
              <p:nvPr/>
            </p:nvSpPr>
            <p:spPr>
              <a:xfrm>
                <a:off x="6000154" y="1611870"/>
                <a:ext cx="843998" cy="2577470"/>
              </a:xfrm>
              <a:prstGeom prst="rect">
                <a:avLst/>
              </a:prstGeom>
              <a:solidFill>
                <a:schemeClr val="accent4"/>
              </a:solidFill>
              <a:ln>
                <a:noFill/>
              </a:ln>
              <a:effectLst>
                <a:outerShdw blurRad="1397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 xmlns:a16="http://schemas.microsoft.com/office/drawing/2014/main" id="{A8D14297-091D-441D-8201-EFD0F0C7E03C}"/>
                  </a:ext>
                </a:extLst>
              </p:cNvPr>
              <p:cNvSpPr/>
              <p:nvPr/>
            </p:nvSpPr>
            <p:spPr>
              <a:xfrm>
                <a:off x="5887134" y="1065246"/>
                <a:ext cx="1034696" cy="1034696"/>
              </a:xfrm>
              <a:prstGeom prst="ellipse">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Rectangle 25">
                <a:extLst>
                  <a:ext uri="{FF2B5EF4-FFF2-40B4-BE49-F238E27FC236}">
                    <a16:creationId xmlns="" xmlns:a16="http://schemas.microsoft.com/office/drawing/2014/main" id="{042A495F-D839-4082-99B7-EA20EE7CE5D5}"/>
                  </a:ext>
                </a:extLst>
              </p:cNvPr>
              <p:cNvSpPr/>
              <p:nvPr/>
            </p:nvSpPr>
            <p:spPr>
              <a:xfrm>
                <a:off x="6979335" y="2096716"/>
                <a:ext cx="843998" cy="2111476"/>
              </a:xfrm>
              <a:prstGeom prst="rect">
                <a:avLst/>
              </a:prstGeom>
              <a:solidFill>
                <a:schemeClr val="accent3">
                  <a:lumMod val="75000"/>
                </a:schemeClr>
              </a:solidFill>
              <a:ln>
                <a:noFill/>
              </a:ln>
              <a:effectLst>
                <a:outerShdw blurRad="139700" dist="38100" dir="8100000" sx="103000" sy="103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 xmlns:a16="http://schemas.microsoft.com/office/drawing/2014/main" id="{444F19E2-5057-4291-80DF-8CC43608C23E}"/>
                  </a:ext>
                </a:extLst>
              </p:cNvPr>
              <p:cNvSpPr/>
              <p:nvPr/>
            </p:nvSpPr>
            <p:spPr>
              <a:xfrm>
                <a:off x="6898109" y="1441112"/>
                <a:ext cx="1034696" cy="1034696"/>
              </a:xfrm>
              <a:prstGeom prst="ellipse">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 xmlns:a16="http://schemas.microsoft.com/office/drawing/2014/main" id="{672BDAF6-B62C-47F9-B863-C6FB0D08D851}"/>
                  </a:ext>
                </a:extLst>
              </p:cNvPr>
              <p:cNvSpPr/>
              <p:nvPr/>
            </p:nvSpPr>
            <p:spPr>
              <a:xfrm>
                <a:off x="7846046" y="2256876"/>
                <a:ext cx="1034696" cy="1034696"/>
              </a:xfrm>
              <a:prstGeom prst="ellipse">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 xmlns:a16="http://schemas.microsoft.com/office/drawing/2014/main" id="{DB5A0BEB-F2DA-4D34-A7E3-560C24442BAD}"/>
                  </a:ext>
                </a:extLst>
              </p:cNvPr>
              <p:cNvSpPr/>
              <p:nvPr/>
            </p:nvSpPr>
            <p:spPr>
              <a:xfrm>
                <a:off x="4911430" y="2302722"/>
                <a:ext cx="1034696" cy="1034696"/>
              </a:xfrm>
              <a:prstGeom prst="ellipse">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 xmlns:a16="http://schemas.microsoft.com/office/drawing/2014/main" id="{D9B8D95B-B3B1-4CEA-9B2E-9EC0590A5B03}"/>
                  </a:ext>
                </a:extLst>
              </p:cNvPr>
              <p:cNvSpPr/>
              <p:nvPr/>
            </p:nvSpPr>
            <p:spPr>
              <a:xfrm>
                <a:off x="5971648" y="1149760"/>
                <a:ext cx="865668" cy="865668"/>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 xmlns:a16="http://schemas.microsoft.com/office/drawing/2014/main" id="{83E7263E-B46F-4D2D-8C34-1E79EB1B2090}"/>
                  </a:ext>
                </a:extLst>
              </p:cNvPr>
              <p:cNvSpPr/>
              <p:nvPr/>
            </p:nvSpPr>
            <p:spPr>
              <a:xfrm>
                <a:off x="6982623" y="1525626"/>
                <a:ext cx="865668" cy="865668"/>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 xmlns:a16="http://schemas.microsoft.com/office/drawing/2014/main" id="{964E9EC6-BA42-4BAE-96E0-893828F776EC}"/>
                  </a:ext>
                </a:extLst>
              </p:cNvPr>
              <p:cNvSpPr/>
              <p:nvPr/>
            </p:nvSpPr>
            <p:spPr>
              <a:xfrm>
                <a:off x="7930560" y="2341390"/>
                <a:ext cx="865668" cy="865668"/>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Oval 32">
                <a:extLst>
                  <a:ext uri="{FF2B5EF4-FFF2-40B4-BE49-F238E27FC236}">
                    <a16:creationId xmlns="" xmlns:a16="http://schemas.microsoft.com/office/drawing/2014/main" id="{14964CD9-1EC0-4899-A48C-92E785C08B4E}"/>
                  </a:ext>
                </a:extLst>
              </p:cNvPr>
              <p:cNvSpPr/>
              <p:nvPr/>
            </p:nvSpPr>
            <p:spPr>
              <a:xfrm>
                <a:off x="4995944" y="2387236"/>
                <a:ext cx="865668" cy="865668"/>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4" name="Graphic 33" descr="Bar graph with upward trend">
                <a:extLst>
                  <a:ext uri="{FF2B5EF4-FFF2-40B4-BE49-F238E27FC236}">
                    <a16:creationId xmlns="" xmlns:a16="http://schemas.microsoft.com/office/drawing/2014/main" id="{8D1F75C9-1AB0-4066-9D68-1A4B108316A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150791" y="2542083"/>
                <a:ext cx="555975" cy="555975"/>
              </a:xfrm>
              <a:prstGeom prst="rect">
                <a:avLst/>
              </a:prstGeom>
            </p:spPr>
          </p:pic>
          <p:pic>
            <p:nvPicPr>
              <p:cNvPr id="35" name="Graphic 34" descr="Target">
                <a:extLst>
                  <a:ext uri="{FF2B5EF4-FFF2-40B4-BE49-F238E27FC236}">
                    <a16:creationId xmlns="" xmlns:a16="http://schemas.microsoft.com/office/drawing/2014/main" id="{00E9D367-7FF8-4994-AEC6-1FEE7B9E069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6126495" y="1304607"/>
                <a:ext cx="555975" cy="555975"/>
              </a:xfrm>
              <a:prstGeom prst="rect">
                <a:avLst/>
              </a:prstGeom>
            </p:spPr>
          </p:pic>
          <p:pic>
            <p:nvPicPr>
              <p:cNvPr id="36" name="Graphic 35" descr="Playbook">
                <a:extLst>
                  <a:ext uri="{FF2B5EF4-FFF2-40B4-BE49-F238E27FC236}">
                    <a16:creationId xmlns="" xmlns:a16="http://schemas.microsoft.com/office/drawing/2014/main" id="{6191C18C-A690-4318-A28D-E335528E591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044054" y="1680473"/>
                <a:ext cx="555975" cy="555975"/>
              </a:xfrm>
              <a:prstGeom prst="rect">
                <a:avLst/>
              </a:prstGeom>
            </p:spPr>
          </p:pic>
          <p:pic>
            <p:nvPicPr>
              <p:cNvPr id="37" name="Graphic 36" descr="Single gear">
                <a:extLst>
                  <a:ext uri="{FF2B5EF4-FFF2-40B4-BE49-F238E27FC236}">
                    <a16:creationId xmlns="" xmlns:a16="http://schemas.microsoft.com/office/drawing/2014/main" id="{ED41EFA9-E53C-4DD6-977C-A8A358BC5E63}"/>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8085407" y="2496237"/>
                <a:ext cx="555975" cy="555975"/>
              </a:xfrm>
              <a:prstGeom prst="rect">
                <a:avLst/>
              </a:prstGeom>
            </p:spPr>
          </p:pic>
          <p:grpSp>
            <p:nvGrpSpPr>
              <p:cNvPr id="38" name="Group 37">
                <a:extLst>
                  <a:ext uri="{FF2B5EF4-FFF2-40B4-BE49-F238E27FC236}">
                    <a16:creationId xmlns="" xmlns:a16="http://schemas.microsoft.com/office/drawing/2014/main" id="{DF924190-0F23-45E1-A9C7-2CBA9AA9D6C8}"/>
                  </a:ext>
                </a:extLst>
              </p:cNvPr>
              <p:cNvGrpSpPr/>
              <p:nvPr/>
            </p:nvGrpSpPr>
            <p:grpSpPr>
              <a:xfrm>
                <a:off x="2948242" y="846407"/>
                <a:ext cx="8648614" cy="2644601"/>
                <a:chOff x="2948242" y="846407"/>
                <a:chExt cx="8648614" cy="2644601"/>
              </a:xfrm>
            </p:grpSpPr>
            <p:sp>
              <p:nvSpPr>
                <p:cNvPr id="50" name="Rectangle 49">
                  <a:extLst>
                    <a:ext uri="{FF2B5EF4-FFF2-40B4-BE49-F238E27FC236}">
                      <a16:creationId xmlns="" xmlns:a16="http://schemas.microsoft.com/office/drawing/2014/main" id="{44C813A7-6F4B-4A6F-97FA-6F64B00C6996}"/>
                    </a:ext>
                  </a:extLst>
                </p:cNvPr>
                <p:cNvSpPr/>
                <p:nvPr/>
              </p:nvSpPr>
              <p:spPr>
                <a:xfrm>
                  <a:off x="2948242" y="3152454"/>
                  <a:ext cx="2039331" cy="338554"/>
                </a:xfrm>
                <a:prstGeom prst="rect">
                  <a:avLst/>
                </a:prstGeom>
              </p:spPr>
              <p:txBody>
                <a:bodyPr wrap="square">
                  <a:spAutoFit/>
                </a:bodyPr>
                <a:lstStyle/>
                <a:p>
                  <a:pPr algn="r"/>
                  <a:r>
                    <a:rPr lang="en-US" sz="1600" b="1" i="0" dirty="0" smtClean="0">
                      <a:solidFill>
                        <a:srgbClr val="00B050"/>
                      </a:solidFill>
                      <a:effectLst/>
                      <a:latin typeface="Arial" panose="020B0604020202020204" pitchFamily="34" charset="0"/>
                      <a:cs typeface="Arial" panose="020B0604020202020204" pitchFamily="34" charset="0"/>
                    </a:rPr>
                    <a:t> Power Saving 1</a:t>
                  </a:r>
                  <a:r>
                    <a:rPr lang="en-US" sz="1600" b="1" i="0" dirty="0">
                      <a:solidFill>
                        <a:schemeClr val="accent2"/>
                      </a:solidFill>
                      <a:effectLst/>
                      <a:latin typeface="Arial" panose="020B0604020202020204" pitchFamily="34" charset="0"/>
                      <a:cs typeface="Arial" panose="020B0604020202020204" pitchFamily="34" charset="0"/>
                    </a:rPr>
                    <a:t> </a:t>
                  </a:r>
                  <a:endParaRPr lang="en-IN" sz="1600" b="1" dirty="0">
                    <a:solidFill>
                      <a:schemeClr val="accent2"/>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 xmlns:a16="http://schemas.microsoft.com/office/drawing/2014/main" id="{98A68A23-AFCA-4625-821A-C8836392B7FD}"/>
                    </a:ext>
                  </a:extLst>
                </p:cNvPr>
                <p:cNvSpPr/>
                <p:nvPr/>
              </p:nvSpPr>
              <p:spPr>
                <a:xfrm>
                  <a:off x="8793711" y="3135792"/>
                  <a:ext cx="2039331" cy="338554"/>
                </a:xfrm>
                <a:prstGeom prst="rect">
                  <a:avLst/>
                </a:prstGeom>
              </p:spPr>
              <p:txBody>
                <a:bodyPr wrap="square">
                  <a:spAutoFit/>
                </a:bodyPr>
                <a:lstStyle/>
                <a:p>
                  <a:r>
                    <a:rPr lang="en-US" sz="1600" b="1" i="0" dirty="0" smtClean="0">
                      <a:solidFill>
                        <a:srgbClr val="00B050"/>
                      </a:solidFill>
                      <a:effectLst/>
                      <a:latin typeface="Arial" panose="020B0604020202020204" pitchFamily="34" charset="0"/>
                      <a:cs typeface="Arial" panose="020B0604020202020204" pitchFamily="34" charset="0"/>
                    </a:rPr>
                    <a:t>Smart </a:t>
                  </a:r>
                  <a:r>
                    <a:rPr lang="en-US" sz="1600" b="1" dirty="0" err="1" smtClean="0">
                      <a:solidFill>
                        <a:srgbClr val="00B050"/>
                      </a:solidFill>
                      <a:latin typeface="Arial" panose="020B0604020202020204" pitchFamily="34" charset="0"/>
                      <a:cs typeface="Arial" panose="020B0604020202020204" pitchFamily="34" charset="0"/>
                    </a:rPr>
                    <a:t>Rfid</a:t>
                  </a:r>
                  <a:r>
                    <a:rPr lang="en-US" sz="1600" b="1" dirty="0" smtClean="0">
                      <a:solidFill>
                        <a:srgbClr val="00B050"/>
                      </a:solidFill>
                      <a:latin typeface="Arial" panose="020B0604020202020204" pitchFamily="34" charset="0"/>
                      <a:cs typeface="Arial" panose="020B0604020202020204" pitchFamily="34" charset="0"/>
                    </a:rPr>
                    <a:t> </a:t>
                  </a:r>
                  <a:r>
                    <a:rPr lang="en-US" sz="1600" b="1" i="0" dirty="0" smtClean="0">
                      <a:solidFill>
                        <a:srgbClr val="00B050"/>
                      </a:solidFill>
                      <a:effectLst/>
                      <a:latin typeface="Arial" panose="020B0604020202020204" pitchFamily="34" charset="0"/>
                      <a:cs typeface="Arial" panose="020B0604020202020204" pitchFamily="34" charset="0"/>
                    </a:rPr>
                    <a:t> 4</a:t>
                  </a:r>
                  <a:r>
                    <a:rPr lang="en-US" sz="1600" b="1" i="0" dirty="0">
                      <a:solidFill>
                        <a:srgbClr val="00B050"/>
                      </a:solidFill>
                      <a:effectLst/>
                      <a:latin typeface="Arial" panose="020B0604020202020204" pitchFamily="34" charset="0"/>
                      <a:cs typeface="Arial" panose="020B0604020202020204" pitchFamily="34" charset="0"/>
                    </a:rPr>
                    <a:t> </a:t>
                  </a:r>
                  <a:endParaRPr lang="en-IN" sz="1600" b="1" dirty="0">
                    <a:solidFill>
                      <a:srgbClr val="00B050"/>
                    </a:solidFill>
                    <a:latin typeface="Arial" panose="020B0604020202020204" pitchFamily="34" charset="0"/>
                    <a:cs typeface="Arial" panose="020B0604020202020204" pitchFamily="34" charset="0"/>
                  </a:endParaRPr>
                </a:p>
              </p:txBody>
            </p:sp>
            <p:sp>
              <p:nvSpPr>
                <p:cNvPr id="46" name="Rectangle 45">
                  <a:extLst>
                    <a:ext uri="{FF2B5EF4-FFF2-40B4-BE49-F238E27FC236}">
                      <a16:creationId xmlns="" xmlns:a16="http://schemas.microsoft.com/office/drawing/2014/main" id="{67624CD7-AA88-4A23-AFDC-A107D6109990}"/>
                    </a:ext>
                  </a:extLst>
                </p:cNvPr>
                <p:cNvSpPr/>
                <p:nvPr/>
              </p:nvSpPr>
              <p:spPr>
                <a:xfrm>
                  <a:off x="7930560" y="1323354"/>
                  <a:ext cx="3666296" cy="338554"/>
                </a:xfrm>
                <a:prstGeom prst="rect">
                  <a:avLst/>
                </a:prstGeom>
              </p:spPr>
              <p:txBody>
                <a:bodyPr wrap="square">
                  <a:spAutoFit/>
                </a:bodyPr>
                <a:lstStyle/>
                <a:p>
                  <a:r>
                    <a:rPr lang="en-US" sz="1600" b="1" i="0" dirty="0" smtClean="0">
                      <a:solidFill>
                        <a:srgbClr val="00B050"/>
                      </a:solidFill>
                      <a:effectLst/>
                      <a:latin typeface="Arial" panose="020B0604020202020204" pitchFamily="34" charset="0"/>
                      <a:cs typeface="Arial" panose="020B0604020202020204" pitchFamily="34" charset="0"/>
                    </a:rPr>
                    <a:t>Fire </a:t>
                  </a:r>
                  <a:r>
                    <a:rPr lang="en-US" sz="1600" b="1" i="0" dirty="0" err="1" smtClean="0">
                      <a:solidFill>
                        <a:srgbClr val="00B050"/>
                      </a:solidFill>
                      <a:effectLst/>
                      <a:latin typeface="Arial" panose="020B0604020202020204" pitchFamily="34" charset="0"/>
                      <a:cs typeface="Arial" panose="020B0604020202020204" pitchFamily="34" charset="0"/>
                    </a:rPr>
                    <a:t>Alert,Time</a:t>
                  </a:r>
                  <a:r>
                    <a:rPr lang="en-US" sz="1600" b="1" i="0" dirty="0" smtClean="0">
                      <a:solidFill>
                        <a:srgbClr val="00B050"/>
                      </a:solidFill>
                      <a:effectLst/>
                      <a:latin typeface="Arial" panose="020B0604020202020204" pitchFamily="34" charset="0"/>
                      <a:cs typeface="Arial" panose="020B0604020202020204" pitchFamily="34" charset="0"/>
                    </a:rPr>
                    <a:t> saving 3 </a:t>
                  </a:r>
                  <a:endParaRPr lang="en-IN" sz="1600" b="1" dirty="0">
                    <a:solidFill>
                      <a:srgbClr val="00B050"/>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 xmlns:a16="http://schemas.microsoft.com/office/drawing/2014/main" id="{DEE961F9-E9F6-4A62-90F1-2D6F8866A050}"/>
                    </a:ext>
                  </a:extLst>
                </p:cNvPr>
                <p:cNvSpPr/>
                <p:nvPr/>
              </p:nvSpPr>
              <p:spPr>
                <a:xfrm>
                  <a:off x="2948243" y="846407"/>
                  <a:ext cx="3063532" cy="584775"/>
                </a:xfrm>
                <a:prstGeom prst="rect">
                  <a:avLst/>
                </a:prstGeom>
              </p:spPr>
              <p:txBody>
                <a:bodyPr wrap="square">
                  <a:spAutoFit/>
                </a:bodyPr>
                <a:lstStyle/>
                <a:p>
                  <a:pPr algn="r"/>
                  <a:r>
                    <a:rPr lang="en-US" sz="1600" b="1" dirty="0" smtClean="0">
                      <a:solidFill>
                        <a:srgbClr val="00B050"/>
                      </a:solidFill>
                      <a:latin typeface="Arial" panose="020B0604020202020204" pitchFamily="34" charset="0"/>
                      <a:cs typeface="Arial" panose="020B0604020202020204" pitchFamily="34" charset="0"/>
                    </a:rPr>
                    <a:t>Improve  </a:t>
                  </a:r>
                  <a:r>
                    <a:rPr lang="en-US" sz="1600" b="1" dirty="0" err="1" smtClean="0">
                      <a:solidFill>
                        <a:srgbClr val="00B050"/>
                      </a:solidFill>
                      <a:latin typeface="Arial" panose="020B0604020202020204" pitchFamily="34" charset="0"/>
                      <a:cs typeface="Arial" panose="020B0604020202020204" pitchFamily="34" charset="0"/>
                    </a:rPr>
                    <a:t>Employess</a:t>
                  </a:r>
                  <a:r>
                    <a:rPr lang="en-US" sz="1600" b="1" dirty="0" smtClean="0">
                      <a:solidFill>
                        <a:srgbClr val="00B050"/>
                      </a:solidFill>
                      <a:latin typeface="Arial" panose="020B0604020202020204" pitchFamily="34" charset="0"/>
                      <a:cs typeface="Arial" panose="020B0604020202020204" pitchFamily="34" charset="0"/>
                    </a:rPr>
                    <a:t> Satisfaction</a:t>
                  </a:r>
                  <a:r>
                    <a:rPr lang="en-US" sz="1600" b="1" i="0" dirty="0">
                      <a:solidFill>
                        <a:schemeClr val="accent2"/>
                      </a:solidFill>
                      <a:effectLst/>
                      <a:latin typeface="Arial" panose="020B0604020202020204" pitchFamily="34" charset="0"/>
                      <a:cs typeface="Arial" panose="020B0604020202020204" pitchFamily="34" charset="0"/>
                    </a:rPr>
                    <a:t> </a:t>
                  </a:r>
                  <a:endParaRPr lang="en-IN" sz="1600" b="1" dirty="0">
                    <a:solidFill>
                      <a:schemeClr val="accent2"/>
                    </a:solidFill>
                    <a:latin typeface="Arial" panose="020B0604020202020204" pitchFamily="34" charset="0"/>
                    <a:cs typeface="Arial" panose="020B0604020202020204" pitchFamily="34" charset="0"/>
                  </a:endParaRPr>
                </a:p>
              </p:txBody>
            </p:sp>
          </p:grpSp>
        </p:grpSp>
      </p:grpSp>
      <p:sp>
        <p:nvSpPr>
          <p:cNvPr id="3" name="TextBox 2"/>
          <p:cNvSpPr txBox="1"/>
          <p:nvPr/>
        </p:nvSpPr>
        <p:spPr>
          <a:xfrm>
            <a:off x="11285621" y="6416842"/>
            <a:ext cx="593558" cy="369332"/>
          </a:xfrm>
          <a:prstGeom prst="rect">
            <a:avLst/>
          </a:prstGeom>
          <a:noFill/>
        </p:spPr>
        <p:txBody>
          <a:bodyPr wrap="square" rtlCol="0">
            <a:spAutoFit/>
          </a:bodyPr>
          <a:lstStyle/>
          <a:p>
            <a:r>
              <a:rPr lang="en-US" dirty="0" smtClean="0"/>
              <a:t>18</a:t>
            </a:r>
            <a:endParaRPr lang="en-US" dirty="0"/>
          </a:p>
        </p:txBody>
      </p:sp>
    </p:spTree>
    <p:extLst>
      <p:ext uri="{BB962C8B-B14F-4D97-AF65-F5344CB8AC3E}">
        <p14:creationId xmlns:p14="http://schemas.microsoft.com/office/powerpoint/2010/main" val="16468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 xmlns:a16="http://schemas.microsoft.com/office/drawing/2014/main" id="{CA542575-C646-492B-84B9-9068F2613BAC}"/>
              </a:ext>
            </a:extLst>
          </p:cNvPr>
          <p:cNvGraphicFramePr>
            <a:graphicFrameLocks noGrp="1"/>
          </p:cNvGraphicFramePr>
          <p:nvPr>
            <p:ph idx="1"/>
            <p:extLst>
              <p:ext uri="{D42A27DB-BD31-4B8C-83A1-F6EECF244321}">
                <p14:modId xmlns:p14="http://schemas.microsoft.com/office/powerpoint/2010/main" val="3650844829"/>
              </p:ext>
            </p:extLst>
          </p:nvPr>
        </p:nvGraphicFramePr>
        <p:xfrm>
          <a:off x="5563019" y="353929"/>
          <a:ext cx="4513262" cy="5527675"/>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641683" y="1034716"/>
            <a:ext cx="4170947" cy="3662541"/>
          </a:xfrm>
          <a:prstGeom prst="rect">
            <a:avLst/>
          </a:prstGeom>
        </p:spPr>
        <p:txBody>
          <a:bodyPr wrap="square">
            <a:spAutoFit/>
          </a:bodyPr>
          <a:lstStyle/>
          <a:p>
            <a:r>
              <a:rPr lang="en-US" sz="3200" b="1" u="sng" dirty="0">
                <a:solidFill>
                  <a:srgbClr val="7030A0"/>
                </a:solidFill>
              </a:rPr>
              <a:t>P</a:t>
            </a:r>
            <a:r>
              <a:rPr lang="en-US" sz="3200" b="1" u="sng" dirty="0" smtClean="0">
                <a:solidFill>
                  <a:srgbClr val="7030A0"/>
                </a:solidFill>
              </a:rPr>
              <a:t>ossible </a:t>
            </a:r>
            <a:r>
              <a:rPr lang="en-US" sz="3200" b="1" u="sng" dirty="0">
                <a:solidFill>
                  <a:srgbClr val="7030A0"/>
                </a:solidFill>
              </a:rPr>
              <a:t>O</a:t>
            </a:r>
            <a:r>
              <a:rPr lang="en-US" sz="3200" b="1" u="sng" dirty="0" smtClean="0">
                <a:solidFill>
                  <a:srgbClr val="7030A0"/>
                </a:solidFill>
              </a:rPr>
              <a:t>utcome</a:t>
            </a:r>
            <a:r>
              <a:rPr lang="en-US" sz="3200" b="1" u="sng" dirty="0">
                <a:solidFill>
                  <a:srgbClr val="7030A0"/>
                </a:solidFill>
              </a:rPr>
              <a:t>:</a:t>
            </a:r>
          </a:p>
          <a:p>
            <a:endParaRPr lang="en-US" sz="3200" b="1" dirty="0"/>
          </a:p>
          <a:p>
            <a:pPr marL="228600" indent="-228600">
              <a:buAutoNum type="arabicPeriod"/>
            </a:pPr>
            <a:r>
              <a:rPr lang="en-US" sz="1200" b="1" dirty="0" smtClean="0"/>
              <a:t>When </a:t>
            </a:r>
            <a:r>
              <a:rPr lang="en-US" sz="1200" b="1" dirty="0"/>
              <a:t>the smart office are at their best when </a:t>
            </a:r>
            <a:endParaRPr lang="en-US" sz="1200" b="1" dirty="0" smtClean="0"/>
          </a:p>
          <a:p>
            <a:r>
              <a:rPr lang="en-US" sz="1200" b="1" dirty="0"/>
              <a:t> </a:t>
            </a:r>
            <a:r>
              <a:rPr lang="en-US" sz="1200" b="1" dirty="0" smtClean="0"/>
              <a:t>    their lives will </a:t>
            </a:r>
            <a:r>
              <a:rPr lang="en-US" sz="1200" b="1" dirty="0"/>
              <a:t>be the best too.</a:t>
            </a:r>
          </a:p>
          <a:p>
            <a:endParaRPr lang="en-US" sz="1200" b="1" dirty="0"/>
          </a:p>
          <a:p>
            <a:pPr marL="228600" indent="-228600">
              <a:buAutoNum type="arabicPeriod" startAt="2"/>
            </a:pPr>
            <a:r>
              <a:rPr lang="en-US" sz="1200" b="1" dirty="0" smtClean="0"/>
              <a:t>However</a:t>
            </a:r>
            <a:r>
              <a:rPr lang="en-US" sz="1200" b="1" dirty="0"/>
              <a:t>, in order to make your office smart, </a:t>
            </a:r>
            <a:endParaRPr lang="en-US" sz="1200" b="1" dirty="0" smtClean="0"/>
          </a:p>
          <a:p>
            <a:r>
              <a:rPr lang="en-US" sz="1200" b="1" dirty="0"/>
              <a:t> </a:t>
            </a:r>
            <a:r>
              <a:rPr lang="en-US" sz="1200" b="1" dirty="0" smtClean="0"/>
              <a:t>    the application </a:t>
            </a:r>
            <a:r>
              <a:rPr lang="en-US" sz="1200" b="1" dirty="0"/>
              <a:t>of </a:t>
            </a:r>
            <a:r>
              <a:rPr lang="en-US" sz="1200" b="1" dirty="0" err="1"/>
              <a:t>IoT</a:t>
            </a:r>
            <a:r>
              <a:rPr lang="en-US" sz="1200" b="1" dirty="0"/>
              <a:t> is necessary as it helps the </a:t>
            </a:r>
            <a:endParaRPr lang="en-US" sz="1200" b="1" dirty="0" smtClean="0"/>
          </a:p>
          <a:p>
            <a:r>
              <a:rPr lang="en-US" sz="1200" b="1" dirty="0"/>
              <a:t> </a:t>
            </a:r>
            <a:r>
              <a:rPr lang="en-US" sz="1200" b="1" dirty="0" smtClean="0"/>
              <a:t>    owner </a:t>
            </a:r>
            <a:r>
              <a:rPr lang="en-US" sz="1200" b="1" dirty="0"/>
              <a:t>to </a:t>
            </a:r>
            <a:r>
              <a:rPr lang="en-US" sz="1200" b="1" dirty="0" smtClean="0"/>
              <a:t> </a:t>
            </a:r>
            <a:r>
              <a:rPr lang="en-US" sz="1200" b="1" dirty="0"/>
              <a:t>control and supervise their lights, ac</a:t>
            </a:r>
            <a:r>
              <a:rPr lang="en-US" sz="1200" b="1" dirty="0" smtClean="0"/>
              <a:t>,</a:t>
            </a:r>
          </a:p>
          <a:p>
            <a:r>
              <a:rPr lang="en-US" sz="1200" b="1" dirty="0"/>
              <a:t> </a:t>
            </a:r>
            <a:r>
              <a:rPr lang="en-US" sz="1200" b="1" dirty="0" smtClean="0"/>
              <a:t>    fans</a:t>
            </a:r>
            <a:r>
              <a:rPr lang="en-US" sz="1200" b="1" dirty="0"/>
              <a:t>, </a:t>
            </a:r>
            <a:r>
              <a:rPr lang="en-US" sz="1200" b="1" dirty="0" smtClean="0"/>
              <a:t>windrow </a:t>
            </a:r>
            <a:r>
              <a:rPr lang="en-US" sz="1200" b="1" dirty="0"/>
              <a:t>,door </a:t>
            </a:r>
            <a:r>
              <a:rPr lang="en-US" sz="1200" b="1" dirty="0" err="1"/>
              <a:t>lock,webcam</a:t>
            </a:r>
            <a:r>
              <a:rPr lang="en-US" sz="1200" b="1" dirty="0"/>
              <a:t> security and </a:t>
            </a:r>
            <a:endParaRPr lang="en-US" sz="1200" b="1" dirty="0" smtClean="0"/>
          </a:p>
          <a:p>
            <a:r>
              <a:rPr lang="en-US" sz="1200" b="1" dirty="0"/>
              <a:t> </a:t>
            </a:r>
            <a:r>
              <a:rPr lang="en-US" sz="1200" b="1" dirty="0" smtClean="0"/>
              <a:t>     other </a:t>
            </a:r>
            <a:r>
              <a:rPr lang="en-US" sz="1200" b="1" dirty="0"/>
              <a:t>office devices  </a:t>
            </a:r>
            <a:r>
              <a:rPr lang="en-US" sz="1200" b="1" dirty="0" smtClean="0"/>
              <a:t>through </a:t>
            </a:r>
            <a:r>
              <a:rPr lang="en-US" sz="1200" b="1" dirty="0"/>
              <a:t>any of their </a:t>
            </a:r>
            <a:r>
              <a:rPr lang="en-US" sz="1200" b="1" dirty="0" smtClean="0"/>
              <a:t> </a:t>
            </a:r>
          </a:p>
          <a:p>
            <a:r>
              <a:rPr lang="en-US" sz="1200" b="1" dirty="0"/>
              <a:t> </a:t>
            </a:r>
            <a:r>
              <a:rPr lang="en-US" sz="1200" b="1" dirty="0" smtClean="0"/>
              <a:t>     smartphone </a:t>
            </a:r>
            <a:r>
              <a:rPr lang="en-US" sz="1200" b="1" dirty="0"/>
              <a:t>devices.</a:t>
            </a:r>
          </a:p>
          <a:p>
            <a:endParaRPr lang="en-US" sz="1200" b="1" dirty="0"/>
          </a:p>
          <a:p>
            <a:pPr marL="228600" indent="-228600">
              <a:buAutoNum type="arabicPeriod" startAt="3"/>
            </a:pPr>
            <a:r>
              <a:rPr lang="en-US" sz="1200" b="1" dirty="0" smtClean="0"/>
              <a:t>In </a:t>
            </a:r>
            <a:r>
              <a:rPr lang="en-US" sz="1200" b="1" dirty="0"/>
              <a:t>short, a smart office is a </a:t>
            </a:r>
            <a:r>
              <a:rPr lang="en-US" sz="1200" b="1" dirty="0" smtClean="0"/>
              <a:t>modern </a:t>
            </a:r>
          </a:p>
          <a:p>
            <a:r>
              <a:rPr lang="en-US" sz="1200" b="1" dirty="0"/>
              <a:t> </a:t>
            </a:r>
            <a:r>
              <a:rPr lang="en-US" sz="1200" b="1" dirty="0" smtClean="0"/>
              <a:t>    technological  experience </a:t>
            </a:r>
            <a:r>
              <a:rPr lang="en-US" sz="1200" b="1" dirty="0"/>
              <a:t>that will help the </a:t>
            </a:r>
            <a:r>
              <a:rPr lang="en-US" sz="1200" b="1" dirty="0" smtClean="0"/>
              <a:t>  </a:t>
            </a:r>
          </a:p>
          <a:p>
            <a:r>
              <a:rPr lang="en-US" sz="1200" b="1" dirty="0"/>
              <a:t> </a:t>
            </a:r>
            <a:r>
              <a:rPr lang="en-US" sz="1200" b="1" dirty="0" smtClean="0"/>
              <a:t>    owners </a:t>
            </a:r>
            <a:r>
              <a:rPr lang="en-US" sz="1200" b="1" dirty="0"/>
              <a:t>save their money, </a:t>
            </a:r>
          </a:p>
          <a:p>
            <a:r>
              <a:rPr lang="en-US" sz="1200" b="1" dirty="0"/>
              <a:t>     </a:t>
            </a:r>
            <a:r>
              <a:rPr lang="en-US" sz="1200" b="1" dirty="0" smtClean="0"/>
              <a:t>time</a:t>
            </a:r>
            <a:r>
              <a:rPr lang="en-US" sz="1200" b="1" dirty="0"/>
              <a:t>, and energy spent on their daily-life.</a:t>
            </a:r>
          </a:p>
        </p:txBody>
      </p:sp>
      <p:sp>
        <p:nvSpPr>
          <p:cNvPr id="2" name="TextBox 1"/>
          <p:cNvSpPr txBox="1"/>
          <p:nvPr/>
        </p:nvSpPr>
        <p:spPr>
          <a:xfrm>
            <a:off x="11245516" y="5999747"/>
            <a:ext cx="513347" cy="369332"/>
          </a:xfrm>
          <a:prstGeom prst="rect">
            <a:avLst/>
          </a:prstGeom>
          <a:noFill/>
        </p:spPr>
        <p:txBody>
          <a:bodyPr wrap="square" rtlCol="0">
            <a:spAutoFit/>
          </a:bodyPr>
          <a:lstStyle/>
          <a:p>
            <a:r>
              <a:rPr lang="en-US" dirty="0" smtClean="0"/>
              <a:t>19</a:t>
            </a:r>
            <a:endParaRPr lang="en-US" dirty="0"/>
          </a:p>
        </p:txBody>
      </p:sp>
    </p:spTree>
    <p:extLst>
      <p:ext uri="{BB962C8B-B14F-4D97-AF65-F5344CB8AC3E}">
        <p14:creationId xmlns:p14="http://schemas.microsoft.com/office/powerpoint/2010/main" val="2849223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67369" y="2883563"/>
            <a:ext cx="1535199" cy="2911645"/>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bg1"/>
                </a:solidFill>
              </a:rPr>
              <a:t> </a:t>
            </a:r>
            <a:r>
              <a:rPr lang="en-US" sz="1400" b="1" dirty="0" smtClean="0">
                <a:solidFill>
                  <a:schemeClr val="bg1"/>
                </a:solidFill>
              </a:rPr>
              <a:t>       </a:t>
            </a:r>
          </a:p>
          <a:p>
            <a:r>
              <a:rPr lang="en-US" sz="1400" b="1" dirty="0">
                <a:solidFill>
                  <a:schemeClr val="bg1"/>
                </a:solidFill>
              </a:rPr>
              <a:t> </a:t>
            </a:r>
            <a:r>
              <a:rPr lang="en-US" sz="1400" b="1" dirty="0" smtClean="0">
                <a:solidFill>
                  <a:schemeClr val="bg1"/>
                </a:solidFill>
              </a:rPr>
              <a:t>       </a:t>
            </a:r>
          </a:p>
          <a:p>
            <a:r>
              <a:rPr lang="en-US" sz="1400" b="1" dirty="0">
                <a:solidFill>
                  <a:schemeClr val="bg1"/>
                </a:solidFill>
                <a:latin typeface="Calibri" pitchFamily="34" charset="0"/>
                <a:cs typeface="Calibri" pitchFamily="34" charset="0"/>
              </a:rPr>
              <a:t> </a:t>
            </a:r>
            <a:r>
              <a:rPr lang="en-US" sz="1400" b="1" dirty="0" smtClean="0">
                <a:solidFill>
                  <a:schemeClr val="bg1"/>
                </a:solidFill>
                <a:latin typeface="Calibri" pitchFamily="34" charset="0"/>
                <a:cs typeface="Calibri" pitchFamily="34" charset="0"/>
              </a:rPr>
              <a:t>       </a:t>
            </a:r>
          </a:p>
          <a:p>
            <a:r>
              <a:rPr lang="en-US" sz="1400" b="1" dirty="0">
                <a:solidFill>
                  <a:schemeClr val="bg1"/>
                </a:solidFill>
                <a:latin typeface="Calibri" pitchFamily="34" charset="0"/>
                <a:cs typeface="Calibri" pitchFamily="34" charset="0"/>
              </a:rPr>
              <a:t> </a:t>
            </a:r>
            <a:r>
              <a:rPr lang="en-US" sz="1400" b="1" dirty="0" smtClean="0">
                <a:solidFill>
                  <a:schemeClr val="bg1"/>
                </a:solidFill>
                <a:latin typeface="Calibri" pitchFamily="34" charset="0"/>
                <a:cs typeface="Calibri" pitchFamily="34" charset="0"/>
              </a:rPr>
              <a:t>        1.</a:t>
            </a:r>
          </a:p>
          <a:p>
            <a:endParaRPr lang="en-US" sz="1400" b="1" dirty="0">
              <a:solidFill>
                <a:schemeClr val="bg1"/>
              </a:solidFill>
              <a:latin typeface="Calibri" pitchFamily="34" charset="0"/>
              <a:cs typeface="Calibri" pitchFamily="34" charset="0"/>
            </a:endParaRPr>
          </a:p>
          <a:p>
            <a:r>
              <a:rPr lang="en-US" sz="1400" b="1" dirty="0" err="1" smtClean="0">
                <a:solidFill>
                  <a:schemeClr val="bg1"/>
                </a:solidFill>
                <a:latin typeface="Calibri" pitchFamily="34" charset="0"/>
                <a:cs typeface="Calibri" pitchFamily="34" charset="0"/>
              </a:rPr>
              <a:t>Nusrat</a:t>
            </a:r>
            <a:r>
              <a:rPr lang="en-US" sz="1400" b="1" dirty="0" smtClean="0">
                <a:solidFill>
                  <a:schemeClr val="bg1"/>
                </a:solidFill>
                <a:latin typeface="Calibri" pitchFamily="34" charset="0"/>
                <a:cs typeface="Calibri" pitchFamily="34" charset="0"/>
              </a:rPr>
              <a:t> </a:t>
            </a:r>
            <a:r>
              <a:rPr lang="en-US" sz="1400" b="1" dirty="0" err="1" smtClean="0">
                <a:solidFill>
                  <a:schemeClr val="bg1"/>
                </a:solidFill>
                <a:latin typeface="Calibri" pitchFamily="34" charset="0"/>
                <a:cs typeface="Calibri" pitchFamily="34" charset="0"/>
              </a:rPr>
              <a:t>jahan</a:t>
            </a:r>
            <a:r>
              <a:rPr lang="en-US" sz="1400" b="1" dirty="0" smtClean="0">
                <a:solidFill>
                  <a:schemeClr val="bg1"/>
                </a:solidFill>
                <a:latin typeface="Calibri" pitchFamily="34" charset="0"/>
                <a:cs typeface="Calibri" pitchFamily="34" charset="0"/>
              </a:rPr>
              <a:t> </a:t>
            </a:r>
            <a:r>
              <a:rPr lang="en-US" sz="1400" b="1" dirty="0" err="1" smtClean="0">
                <a:solidFill>
                  <a:schemeClr val="bg1"/>
                </a:solidFill>
                <a:latin typeface="Calibri" pitchFamily="34" charset="0"/>
                <a:cs typeface="Calibri" pitchFamily="34" charset="0"/>
              </a:rPr>
              <a:t>bithi</a:t>
            </a:r>
            <a:r>
              <a:rPr lang="en-US" sz="1400" b="1" dirty="0" smtClean="0">
                <a:solidFill>
                  <a:schemeClr val="bg1"/>
                </a:solidFill>
                <a:latin typeface="Calibri" pitchFamily="34" charset="0"/>
                <a:cs typeface="Calibri" pitchFamily="34" charset="0"/>
              </a:rPr>
              <a:t>           ID:2192081026</a:t>
            </a:r>
          </a:p>
          <a:p>
            <a:r>
              <a:rPr lang="en-US" sz="1400" b="1" dirty="0" smtClean="0">
                <a:solidFill>
                  <a:schemeClr val="bg1"/>
                </a:solidFill>
                <a:latin typeface="Calibri" pitchFamily="34" charset="0"/>
                <a:cs typeface="Calibri" pitchFamily="34" charset="0"/>
              </a:rPr>
              <a:t>Batch:48(A)</a:t>
            </a:r>
            <a:r>
              <a:rPr lang="en-US" sz="1400" b="1" dirty="0">
                <a:solidFill>
                  <a:schemeClr val="bg1"/>
                </a:solidFill>
                <a:latin typeface="Calibri" pitchFamily="34" charset="0"/>
                <a:cs typeface="Calibri" pitchFamily="34" charset="0"/>
              </a:rPr>
              <a:t>	                                                                                 	</a:t>
            </a:r>
            <a:r>
              <a:rPr lang="en-US" sz="1200" b="1" dirty="0">
                <a:solidFill>
                  <a:schemeClr val="bg1"/>
                </a:solidFill>
                <a:latin typeface="Calibri" pitchFamily="34" charset="0"/>
                <a:cs typeface="Calibri" pitchFamily="34" charset="0"/>
              </a:rPr>
              <a:t>	</a:t>
            </a:r>
          </a:p>
          <a:p>
            <a:r>
              <a:rPr lang="en-US" sz="800" b="1" dirty="0">
                <a:solidFill>
                  <a:schemeClr val="bg1"/>
                </a:solidFill>
              </a:rPr>
              <a:t>	</a:t>
            </a:r>
            <a:endParaRPr lang="en-US" sz="800" dirty="0">
              <a:solidFill>
                <a:schemeClr val="bg1"/>
              </a:solidFill>
            </a:endParaRPr>
          </a:p>
        </p:txBody>
      </p:sp>
      <p:sp>
        <p:nvSpPr>
          <p:cNvPr id="5" name="Rounded Rectangle 4"/>
          <p:cNvSpPr/>
          <p:nvPr/>
        </p:nvSpPr>
        <p:spPr>
          <a:xfrm>
            <a:off x="6882063" y="2771271"/>
            <a:ext cx="1459832" cy="3023937"/>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Calibri" pitchFamily="34" charset="0"/>
                <a:cs typeface="Calibri" pitchFamily="34" charset="0"/>
              </a:rPr>
              <a:t>4.</a:t>
            </a:r>
          </a:p>
          <a:p>
            <a:pPr algn="ctr"/>
            <a:endParaRPr lang="en-US" sz="1400" b="1" dirty="0" smtClean="0">
              <a:solidFill>
                <a:schemeClr val="bg1"/>
              </a:solidFill>
              <a:latin typeface="Calibri" pitchFamily="34" charset="0"/>
              <a:cs typeface="Calibri" pitchFamily="34" charset="0"/>
            </a:endParaRPr>
          </a:p>
          <a:p>
            <a:pPr algn="ctr"/>
            <a:r>
              <a:rPr lang="en-US" sz="1400" b="1" dirty="0" err="1" smtClean="0">
                <a:solidFill>
                  <a:schemeClr val="bg1"/>
                </a:solidFill>
                <a:latin typeface="Calibri" pitchFamily="34" charset="0"/>
                <a:cs typeface="Calibri" pitchFamily="34" charset="0"/>
              </a:rPr>
              <a:t>Amit</a:t>
            </a:r>
            <a:r>
              <a:rPr lang="en-US" sz="1400" b="1" dirty="0" smtClean="0">
                <a:solidFill>
                  <a:schemeClr val="bg1"/>
                </a:solidFill>
                <a:latin typeface="Calibri" pitchFamily="34" charset="0"/>
                <a:cs typeface="Calibri" pitchFamily="34" charset="0"/>
              </a:rPr>
              <a:t> </a:t>
            </a:r>
            <a:r>
              <a:rPr lang="en-US" sz="1400" b="1" dirty="0" err="1" smtClean="0">
                <a:solidFill>
                  <a:schemeClr val="bg1"/>
                </a:solidFill>
                <a:latin typeface="Calibri" pitchFamily="34" charset="0"/>
                <a:cs typeface="Calibri" pitchFamily="34" charset="0"/>
              </a:rPr>
              <a:t>hasan</a:t>
            </a:r>
            <a:r>
              <a:rPr lang="en-US" sz="1400" b="1" dirty="0" smtClean="0">
                <a:solidFill>
                  <a:schemeClr val="bg1"/>
                </a:solidFill>
                <a:latin typeface="Calibri" pitchFamily="34" charset="0"/>
                <a:cs typeface="Calibri" pitchFamily="34" charset="0"/>
              </a:rPr>
              <a:t>                         ID:2192081017</a:t>
            </a:r>
          </a:p>
          <a:p>
            <a:pPr algn="ctr"/>
            <a:r>
              <a:rPr lang="en-US" sz="1400" b="1" dirty="0">
                <a:solidFill>
                  <a:schemeClr val="bg1"/>
                </a:solidFill>
                <a:latin typeface="Calibri" pitchFamily="34" charset="0"/>
                <a:cs typeface="Calibri" pitchFamily="34" charset="0"/>
              </a:rPr>
              <a:t>Batch:48(A)</a:t>
            </a:r>
            <a:endParaRPr lang="en-US" sz="1400" dirty="0">
              <a:latin typeface="Calibri" pitchFamily="34" charset="0"/>
              <a:cs typeface="Calibri" pitchFamily="34" charset="0"/>
            </a:endParaRPr>
          </a:p>
        </p:txBody>
      </p:sp>
      <p:sp>
        <p:nvSpPr>
          <p:cNvPr id="6" name="Rounded Rectangle 5"/>
          <p:cNvSpPr/>
          <p:nvPr/>
        </p:nvSpPr>
        <p:spPr>
          <a:xfrm>
            <a:off x="4884821" y="2739180"/>
            <a:ext cx="1515979" cy="3023937"/>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bg1"/>
                </a:solidFill>
                <a:latin typeface="Calibri" pitchFamily="34" charset="0"/>
                <a:cs typeface="Calibri" pitchFamily="34" charset="0"/>
              </a:rPr>
              <a:t>            3</a:t>
            </a:r>
            <a:r>
              <a:rPr lang="en-US" sz="1400" b="1" dirty="0">
                <a:solidFill>
                  <a:schemeClr val="bg1"/>
                </a:solidFill>
                <a:latin typeface="Calibri" pitchFamily="34" charset="0"/>
                <a:cs typeface="Calibri" pitchFamily="34" charset="0"/>
              </a:rPr>
              <a:t>. </a:t>
            </a:r>
            <a:endParaRPr lang="en-US" sz="1400" b="1" dirty="0" smtClean="0">
              <a:solidFill>
                <a:schemeClr val="bg1"/>
              </a:solidFill>
              <a:latin typeface="Calibri" pitchFamily="34" charset="0"/>
              <a:cs typeface="Calibri" pitchFamily="34" charset="0"/>
            </a:endParaRPr>
          </a:p>
          <a:p>
            <a:endParaRPr lang="en-US" sz="1400" b="1" dirty="0">
              <a:solidFill>
                <a:schemeClr val="bg1"/>
              </a:solidFill>
              <a:latin typeface="Calibri" pitchFamily="34" charset="0"/>
              <a:cs typeface="Calibri" pitchFamily="34" charset="0"/>
            </a:endParaRPr>
          </a:p>
          <a:p>
            <a:r>
              <a:rPr lang="en-US" sz="1400" b="1" dirty="0" err="1">
                <a:solidFill>
                  <a:schemeClr val="bg1"/>
                </a:solidFill>
                <a:latin typeface="Calibri" pitchFamily="34" charset="0"/>
                <a:cs typeface="Calibri" pitchFamily="34" charset="0"/>
              </a:rPr>
              <a:t>I</a:t>
            </a:r>
            <a:r>
              <a:rPr lang="en-US" sz="1400" b="1" dirty="0" err="1" smtClean="0">
                <a:solidFill>
                  <a:schemeClr val="bg1"/>
                </a:solidFill>
                <a:latin typeface="Calibri" pitchFamily="34" charset="0"/>
                <a:cs typeface="Calibri" pitchFamily="34" charset="0"/>
              </a:rPr>
              <a:t>srat</a:t>
            </a:r>
            <a:r>
              <a:rPr lang="en-US" sz="1400" b="1" dirty="0" smtClean="0">
                <a:solidFill>
                  <a:schemeClr val="bg1"/>
                </a:solidFill>
                <a:latin typeface="Calibri" pitchFamily="34" charset="0"/>
                <a:cs typeface="Calibri" pitchFamily="34" charset="0"/>
              </a:rPr>
              <a:t> </a:t>
            </a:r>
            <a:r>
              <a:rPr lang="en-US" sz="1400" b="1" dirty="0" err="1" smtClean="0">
                <a:solidFill>
                  <a:schemeClr val="bg1"/>
                </a:solidFill>
                <a:latin typeface="Calibri" pitchFamily="34" charset="0"/>
                <a:cs typeface="Calibri" pitchFamily="34" charset="0"/>
              </a:rPr>
              <a:t>jahan</a:t>
            </a:r>
            <a:r>
              <a:rPr lang="en-US" sz="1400" b="1" dirty="0" smtClean="0">
                <a:solidFill>
                  <a:schemeClr val="bg1"/>
                </a:solidFill>
                <a:latin typeface="Calibri" pitchFamily="34" charset="0"/>
                <a:cs typeface="Calibri" pitchFamily="34" charset="0"/>
              </a:rPr>
              <a:t> </a:t>
            </a:r>
            <a:r>
              <a:rPr lang="en-US" sz="1400" b="1" dirty="0" err="1" smtClean="0">
                <a:solidFill>
                  <a:schemeClr val="bg1"/>
                </a:solidFill>
                <a:latin typeface="Calibri" pitchFamily="34" charset="0"/>
                <a:cs typeface="Calibri" pitchFamily="34" charset="0"/>
              </a:rPr>
              <a:t>sathi</a:t>
            </a:r>
            <a:r>
              <a:rPr lang="en-US" sz="1400" b="1" dirty="0" smtClean="0">
                <a:solidFill>
                  <a:schemeClr val="bg1"/>
                </a:solidFill>
                <a:latin typeface="Calibri" pitchFamily="34" charset="0"/>
                <a:cs typeface="Calibri" pitchFamily="34" charset="0"/>
              </a:rPr>
              <a:t>              ID:2192081027</a:t>
            </a:r>
          </a:p>
          <a:p>
            <a:r>
              <a:rPr lang="en-US" sz="1400" b="1" dirty="0">
                <a:solidFill>
                  <a:schemeClr val="bg1"/>
                </a:solidFill>
                <a:latin typeface="Calibri" pitchFamily="34" charset="0"/>
                <a:cs typeface="Calibri" pitchFamily="34" charset="0"/>
              </a:rPr>
              <a:t>Batch:48(A)</a:t>
            </a:r>
          </a:p>
        </p:txBody>
      </p:sp>
      <p:sp>
        <p:nvSpPr>
          <p:cNvPr id="7" name="Rounded Rectangle 6"/>
          <p:cNvSpPr/>
          <p:nvPr/>
        </p:nvSpPr>
        <p:spPr>
          <a:xfrm>
            <a:off x="2976551" y="2741913"/>
            <a:ext cx="1496406" cy="302393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1"/>
              </a:solidFill>
              <a:latin typeface="Calibri" pitchFamily="34" charset="0"/>
              <a:cs typeface="Calibri" pitchFamily="34" charset="0"/>
            </a:endParaRPr>
          </a:p>
          <a:p>
            <a:pPr algn="ctr"/>
            <a:r>
              <a:rPr lang="en-US" sz="1400" b="1" dirty="0" smtClean="0">
                <a:solidFill>
                  <a:schemeClr val="bg1"/>
                </a:solidFill>
                <a:latin typeface="Calibri" pitchFamily="34" charset="0"/>
                <a:cs typeface="Calibri" pitchFamily="34" charset="0"/>
              </a:rPr>
              <a:t>2</a:t>
            </a:r>
            <a:r>
              <a:rPr lang="en-US" sz="1400" b="1" dirty="0">
                <a:solidFill>
                  <a:schemeClr val="bg1"/>
                </a:solidFill>
                <a:latin typeface="Calibri" pitchFamily="34" charset="0"/>
                <a:cs typeface="Calibri" pitchFamily="34" charset="0"/>
              </a:rPr>
              <a:t>. </a:t>
            </a:r>
            <a:endParaRPr lang="en-US" sz="1400" b="1" dirty="0" smtClean="0">
              <a:solidFill>
                <a:schemeClr val="bg1"/>
              </a:solidFill>
              <a:latin typeface="Calibri" pitchFamily="34" charset="0"/>
              <a:cs typeface="Calibri" pitchFamily="34" charset="0"/>
            </a:endParaRPr>
          </a:p>
          <a:p>
            <a:pPr algn="ctr"/>
            <a:endParaRPr lang="en-US" sz="1400" b="1" dirty="0">
              <a:solidFill>
                <a:schemeClr val="bg1"/>
              </a:solidFill>
              <a:latin typeface="Calibri" pitchFamily="34" charset="0"/>
              <a:cs typeface="Calibri" pitchFamily="34" charset="0"/>
            </a:endParaRPr>
          </a:p>
          <a:p>
            <a:pPr algn="ctr"/>
            <a:r>
              <a:rPr lang="en-US" sz="1400" b="1" dirty="0" err="1" smtClean="0">
                <a:solidFill>
                  <a:schemeClr val="bg1"/>
                </a:solidFill>
                <a:latin typeface="Calibri" pitchFamily="34" charset="0"/>
                <a:cs typeface="Calibri" pitchFamily="34" charset="0"/>
              </a:rPr>
              <a:t>Tonima</a:t>
            </a:r>
            <a:r>
              <a:rPr lang="en-US" sz="1400" b="1" dirty="0" smtClean="0">
                <a:solidFill>
                  <a:schemeClr val="bg1"/>
                </a:solidFill>
                <a:latin typeface="Calibri" pitchFamily="34" charset="0"/>
                <a:cs typeface="Calibri" pitchFamily="34" charset="0"/>
              </a:rPr>
              <a:t>  </a:t>
            </a:r>
            <a:r>
              <a:rPr lang="en-US" sz="1400" b="1" dirty="0" err="1" smtClean="0">
                <a:solidFill>
                  <a:schemeClr val="bg1"/>
                </a:solidFill>
                <a:latin typeface="Calibri" pitchFamily="34" charset="0"/>
                <a:cs typeface="Calibri" pitchFamily="34" charset="0"/>
              </a:rPr>
              <a:t>akter</a:t>
            </a:r>
            <a:r>
              <a:rPr lang="en-US" sz="1400" b="1" dirty="0" smtClean="0">
                <a:solidFill>
                  <a:schemeClr val="bg1"/>
                </a:solidFill>
                <a:latin typeface="Calibri" pitchFamily="34" charset="0"/>
                <a:cs typeface="Calibri" pitchFamily="34" charset="0"/>
              </a:rPr>
              <a:t>                    ID:2191081017</a:t>
            </a:r>
          </a:p>
          <a:p>
            <a:pPr algn="ctr"/>
            <a:r>
              <a:rPr lang="en-US" sz="1400" b="1" dirty="0" smtClean="0">
                <a:solidFill>
                  <a:schemeClr val="bg1"/>
                </a:solidFill>
                <a:latin typeface="Calibri" pitchFamily="34" charset="0"/>
                <a:cs typeface="Calibri" pitchFamily="34" charset="0"/>
              </a:rPr>
              <a:t>Batch:47(A</a:t>
            </a:r>
            <a:r>
              <a:rPr lang="en-US" sz="1400" b="1" dirty="0">
                <a:solidFill>
                  <a:schemeClr val="bg1"/>
                </a:solidFill>
                <a:latin typeface="Calibri" pitchFamily="34" charset="0"/>
                <a:cs typeface="Calibri" pitchFamily="34" charset="0"/>
              </a:rPr>
              <a:t>)	</a:t>
            </a:r>
            <a:endParaRPr lang="en-US" sz="1400" dirty="0"/>
          </a:p>
        </p:txBody>
      </p:sp>
      <p:sp>
        <p:nvSpPr>
          <p:cNvPr id="8" name="Rounded Rectangle 7"/>
          <p:cNvSpPr/>
          <p:nvPr/>
        </p:nvSpPr>
        <p:spPr>
          <a:xfrm>
            <a:off x="8550442" y="2739181"/>
            <a:ext cx="1379621" cy="302393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bg1"/>
                </a:solidFill>
                <a:latin typeface="Calibri" pitchFamily="34" charset="0"/>
                <a:cs typeface="Calibri" pitchFamily="34" charset="0"/>
              </a:rPr>
              <a:t>Supervisor:  </a:t>
            </a:r>
            <a:r>
              <a:rPr lang="en-US" sz="1400" b="1" dirty="0" err="1" smtClean="0">
                <a:solidFill>
                  <a:schemeClr val="bg1"/>
                </a:solidFill>
                <a:latin typeface="Calibri" pitchFamily="34" charset="0"/>
                <a:cs typeface="Calibri" pitchFamily="34" charset="0"/>
              </a:rPr>
              <a:t>Ratul</a:t>
            </a:r>
            <a:r>
              <a:rPr lang="en-US" sz="1400" b="1" dirty="0" smtClean="0">
                <a:solidFill>
                  <a:schemeClr val="bg1"/>
                </a:solidFill>
                <a:latin typeface="Calibri" pitchFamily="34" charset="0"/>
                <a:cs typeface="Calibri" pitchFamily="34" charset="0"/>
              </a:rPr>
              <a:t>  </a:t>
            </a:r>
            <a:r>
              <a:rPr lang="en-US" sz="1400" b="1" dirty="0" err="1" smtClean="0">
                <a:solidFill>
                  <a:schemeClr val="bg1"/>
                </a:solidFill>
                <a:latin typeface="Calibri" pitchFamily="34" charset="0"/>
                <a:cs typeface="Calibri" pitchFamily="34" charset="0"/>
              </a:rPr>
              <a:t>Sikder</a:t>
            </a:r>
            <a:r>
              <a:rPr lang="en-US" sz="1400" b="1" dirty="0" smtClean="0">
                <a:solidFill>
                  <a:schemeClr val="bg1"/>
                </a:solidFill>
                <a:latin typeface="Calibri" pitchFamily="34" charset="0"/>
                <a:cs typeface="Calibri" pitchFamily="34" charset="0"/>
              </a:rPr>
              <a:t> </a:t>
            </a:r>
            <a:endParaRPr lang="en-US" sz="1400" b="1" dirty="0">
              <a:solidFill>
                <a:schemeClr val="bg1"/>
              </a:solidFill>
              <a:latin typeface="Calibri" pitchFamily="34" charset="0"/>
              <a:cs typeface="Calibri" pitchFamily="34" charset="0"/>
            </a:endParaRPr>
          </a:p>
        </p:txBody>
      </p:sp>
      <p:sp>
        <p:nvSpPr>
          <p:cNvPr id="9" name="Rounded Rectangle 8"/>
          <p:cNvSpPr/>
          <p:nvPr/>
        </p:nvSpPr>
        <p:spPr>
          <a:xfrm>
            <a:off x="967369" y="1792701"/>
            <a:ext cx="1479051" cy="1011459"/>
          </a:xfrm>
          <a:prstGeom prst="roundRect">
            <a:avLst/>
          </a:prstGeom>
          <a:solidFill>
            <a:schemeClr val="tx1"/>
          </a:solidFill>
          <a:ln>
            <a:noFill/>
          </a:ln>
          <a:effectLst>
            <a:outerShdw blurRad="190500" dist="228600" dir="270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879558" y="1748582"/>
            <a:ext cx="1475873" cy="9184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884820" y="1709654"/>
            <a:ext cx="1515980" cy="91322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882061" y="1748587"/>
            <a:ext cx="1379621" cy="87429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8502315" y="1748586"/>
            <a:ext cx="1379621" cy="87429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cstate="print">
            <a:extLst>
              <a:ext uri="{BEBA8EAE-BF5A-486C-A8C5-ECC9F3942E4B}">
                <a14:imgProps xmlns:a14="http://schemas.microsoft.com/office/drawing/2010/main">
                  <a14:imgLayer r:embed="rId3">
                    <a14:imgEffect>
                      <a14:backgroundRemoval t="6613" b="100000" l="9827" r="89827">
                        <a14:foregroundMark x1="55838" y1="93155" x2="56069" y2="88283"/>
                        <a14:backgroundMark x1="41040" y1="19490" x2="24277" y2="76102"/>
                      </a14:backgroundRemoval>
                    </a14:imgEffect>
                  </a14:imgLayer>
                </a14:imgProps>
              </a:ext>
              <a:ext uri="{28A0092B-C50C-407E-A947-70E740481C1C}">
                <a14:useLocalDpi xmlns:a14="http://schemas.microsoft.com/office/drawing/2010/main" val="0"/>
              </a:ext>
            </a:extLst>
          </a:blip>
          <a:stretch>
            <a:fillRect/>
          </a:stretch>
        </p:blipFill>
        <p:spPr>
          <a:xfrm>
            <a:off x="8053136" y="869689"/>
            <a:ext cx="1767190" cy="1584751"/>
          </a:xfrm>
          <a:prstGeom prst="rect">
            <a:avLst/>
          </a:prstGeom>
        </p:spPr>
      </p:pic>
      <p:pic>
        <p:nvPicPr>
          <p:cNvPr id="79" name="Picture 78"/>
          <p:cNvPicPr>
            <a:picLocks noChangeAspect="1"/>
          </p:cNvPicPr>
          <p:nvPr/>
        </p:nvPicPr>
        <p:blipFill>
          <a:blip r:embed="rId4" cstate="print">
            <a:extLst>
              <a:ext uri="{BEBA8EAE-BF5A-486C-A8C5-ECC9F3942E4B}">
                <a14:imgProps xmlns:a14="http://schemas.microsoft.com/office/drawing/2010/main">
                  <a14:imgLayer r:embed="rId5">
                    <a14:imgEffect>
                      <a14:backgroundRemoval t="9961" b="100000" l="9961" r="95768">
                        <a14:foregroundMark x1="36979" y1="55078" x2="34961" y2="74512"/>
                        <a14:foregroundMark x1="20052" y1="79883" x2="26823" y2="81982"/>
                        <a14:foregroundMark x1="61784" y1="72119" x2="57813" y2="85254"/>
                        <a14:foregroundMark x1="74089" y1="80420" x2="78581" y2="80029"/>
                        <a14:foregroundMark x1="52930" y1="28906" x2="48438" y2="29541"/>
                      </a14:backgroundRemoval>
                    </a14:imgEffect>
                  </a14:imgLayer>
                </a14:imgProps>
              </a:ext>
              <a:ext uri="{28A0092B-C50C-407E-A947-70E740481C1C}">
                <a14:useLocalDpi xmlns:a14="http://schemas.microsoft.com/office/drawing/2010/main" val="0"/>
              </a:ext>
            </a:extLst>
          </a:blip>
          <a:stretch>
            <a:fillRect/>
          </a:stretch>
        </p:blipFill>
        <p:spPr>
          <a:xfrm rot="21425335">
            <a:off x="2820969" y="462989"/>
            <a:ext cx="1689304" cy="2021868"/>
          </a:xfrm>
          <a:prstGeom prst="rect">
            <a:avLst/>
          </a:prstGeom>
        </p:spPr>
      </p:pic>
      <p:pic>
        <p:nvPicPr>
          <p:cNvPr id="80" name="Picture 79"/>
          <p:cNvPicPr>
            <a:picLocks noChangeAspect="1"/>
          </p:cNvPicPr>
          <p:nvPr/>
        </p:nvPicPr>
        <p:blipFill>
          <a:blip r:embed="rId6" cstate="print">
            <a:extLst>
              <a:ext uri="{BEBA8EAE-BF5A-486C-A8C5-ECC9F3942E4B}">
                <a14:imgProps xmlns:a14="http://schemas.microsoft.com/office/drawing/2010/main">
                  <a14:imgLayer r:embed="rId7">
                    <a14:imgEffect>
                      <a14:backgroundRemoval t="9961" b="77734" l="9961" r="89974">
                        <a14:foregroundMark x1="27344" y1="50977" x2="23438" y2="55420"/>
                        <a14:foregroundMark x1="25391" y1="55127" x2="27344" y2="60791"/>
                        <a14:foregroundMark x1="38867" y1="36084" x2="34505" y2="38135"/>
                        <a14:foregroundMark x1="50391" y1="53320" x2="50391" y2="59863"/>
                        <a14:backgroundMark x1="19466" y1="63184" x2="19466" y2="72998"/>
                        <a14:backgroundMark x1="26953" y1="24756" x2="76628" y2="30420"/>
                        <a14:backgroundMark x1="48828" y1="28027" x2="54753" y2="45313"/>
                        <a14:backgroundMark x1="46810" y1="21484" x2="82943" y2="21777"/>
                        <a14:backgroundMark x1="27799" y1="25635" x2="21029" y2="43213"/>
                        <a14:backgroundMark x1="29362" y1="37549" x2="50391" y2="28027"/>
                        <a14:backgroundMark x1="36914" y1="34277" x2="23828" y2="47656"/>
                        <a14:backgroundMark x1="25000" y1="50342" x2="29753" y2="44385"/>
                        <a14:backgroundMark x1="51237" y1="65039" x2="54102" y2="60303"/>
                        <a14:backgroundMark x1="23503" y1="64209" x2="23503" y2="59277"/>
                      </a14:backgroundRemoval>
                    </a14:imgEffect>
                  </a14:imgLayer>
                </a14:imgProps>
              </a:ext>
              <a:ext uri="{28A0092B-C50C-407E-A947-70E740481C1C}">
                <a14:useLocalDpi xmlns:a14="http://schemas.microsoft.com/office/drawing/2010/main" val="0"/>
              </a:ext>
            </a:extLst>
          </a:blip>
          <a:stretch>
            <a:fillRect/>
          </a:stretch>
        </p:blipFill>
        <p:spPr>
          <a:xfrm>
            <a:off x="4317196" y="-175271"/>
            <a:ext cx="3336909" cy="3423929"/>
          </a:xfrm>
          <a:prstGeom prst="rect">
            <a:avLst/>
          </a:prstGeom>
        </p:spPr>
      </p:pic>
      <p:pic>
        <p:nvPicPr>
          <p:cNvPr id="81" name="Picture 80"/>
          <p:cNvPicPr>
            <a:picLocks noChangeAspect="1"/>
          </p:cNvPicPr>
          <p:nvPr/>
        </p:nvPicPr>
        <p:blipFill>
          <a:blip r:embed="rId8" cstate="print">
            <a:extLst>
              <a:ext uri="{BEBA8EAE-BF5A-486C-A8C5-ECC9F3942E4B}">
                <a14:imgProps xmlns:a14="http://schemas.microsoft.com/office/drawing/2010/main">
                  <a14:imgLayer r:embed="rId9">
                    <a14:imgEffect>
                      <a14:backgroundRemoval t="9957" b="100000" l="10000" r="90000">
                        <a14:backgroundMark x1="23385" y1="76537" x2="19896" y2="96623"/>
                        <a14:backgroundMark x1="76823" y1="81299" x2="80938" y2="99827"/>
                      </a14:backgroundRemoval>
                    </a14:imgEffect>
                  </a14:imgLayer>
                </a14:imgProps>
              </a:ext>
              <a:ext uri="{28A0092B-C50C-407E-A947-70E740481C1C}">
                <a14:useLocalDpi xmlns:a14="http://schemas.microsoft.com/office/drawing/2010/main" val="0"/>
              </a:ext>
            </a:extLst>
          </a:blip>
          <a:stretch>
            <a:fillRect/>
          </a:stretch>
        </p:blipFill>
        <p:spPr>
          <a:xfrm>
            <a:off x="6109829" y="633845"/>
            <a:ext cx="3025385" cy="1820594"/>
          </a:xfrm>
          <a:prstGeom prst="rect">
            <a:avLst/>
          </a:prstGeom>
        </p:spPr>
      </p:pic>
      <p:pic>
        <p:nvPicPr>
          <p:cNvPr id="82" name="Picture 81"/>
          <p:cNvPicPr>
            <a:picLocks noChangeAspect="1"/>
          </p:cNvPicPr>
          <p:nvPr/>
        </p:nvPicPr>
        <p:blipFill>
          <a:blip r:embed="rId10">
            <a:extLst>
              <a:ext uri="{BEBA8EAE-BF5A-486C-A8C5-ECC9F3942E4B}">
                <a14:imgProps xmlns:a14="http://schemas.microsoft.com/office/drawing/2010/main">
                  <a14:imgLayer r:embed="rId11">
                    <a14:imgEffect>
                      <a14:backgroundRemoval t="9829" b="100000" l="9615" r="89904"/>
                    </a14:imgEffect>
                  </a14:imgLayer>
                </a14:imgProps>
              </a:ext>
              <a:ext uri="{28A0092B-C50C-407E-A947-70E740481C1C}">
                <a14:useLocalDpi xmlns:a14="http://schemas.microsoft.com/office/drawing/2010/main" val="0"/>
              </a:ext>
            </a:extLst>
          </a:blip>
          <a:stretch>
            <a:fillRect/>
          </a:stretch>
        </p:blipFill>
        <p:spPr>
          <a:xfrm rot="172694">
            <a:off x="1001987" y="957659"/>
            <a:ext cx="1420783" cy="1635328"/>
          </a:xfrm>
          <a:prstGeom prst="rect">
            <a:avLst/>
          </a:prstGeom>
        </p:spPr>
      </p:pic>
      <p:grpSp>
        <p:nvGrpSpPr>
          <p:cNvPr id="83" name="Group 82"/>
          <p:cNvGrpSpPr/>
          <p:nvPr/>
        </p:nvGrpSpPr>
        <p:grpSpPr>
          <a:xfrm>
            <a:off x="1154711" y="2526450"/>
            <a:ext cx="203200" cy="579120"/>
            <a:chOff x="1219200" y="1818249"/>
            <a:chExt cx="175846" cy="579120"/>
          </a:xfrm>
        </p:grpSpPr>
        <p:sp>
          <p:nvSpPr>
            <p:cNvPr id="84" name="Oval 83"/>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p:cNvGrpSpPr/>
          <p:nvPr/>
        </p:nvGrpSpPr>
        <p:grpSpPr>
          <a:xfrm>
            <a:off x="3114285" y="2498991"/>
            <a:ext cx="234461" cy="579120"/>
            <a:chOff x="1219200" y="1818249"/>
            <a:chExt cx="175846" cy="579120"/>
          </a:xfrm>
        </p:grpSpPr>
        <p:sp>
          <p:nvSpPr>
            <p:cNvPr id="88" name="Oval 87"/>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1575026" y="2559844"/>
            <a:ext cx="234461" cy="579120"/>
            <a:chOff x="1219200" y="1818249"/>
            <a:chExt cx="175846" cy="579120"/>
          </a:xfrm>
        </p:grpSpPr>
        <p:sp>
          <p:nvSpPr>
            <p:cNvPr id="92" name="Oval 91"/>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1993437" y="2561285"/>
            <a:ext cx="234461" cy="579120"/>
            <a:chOff x="1219200" y="1818249"/>
            <a:chExt cx="175846" cy="579120"/>
          </a:xfrm>
        </p:grpSpPr>
        <p:sp>
          <p:nvSpPr>
            <p:cNvPr id="96" name="Oval 95"/>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3500263" y="2514600"/>
            <a:ext cx="234461" cy="579120"/>
            <a:chOff x="1219200" y="1818249"/>
            <a:chExt cx="175846" cy="579120"/>
          </a:xfrm>
        </p:grpSpPr>
        <p:sp>
          <p:nvSpPr>
            <p:cNvPr id="100" name="Oval 99"/>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3919538" y="2485085"/>
            <a:ext cx="234461" cy="579120"/>
            <a:chOff x="1219200" y="1818249"/>
            <a:chExt cx="175846" cy="579120"/>
          </a:xfrm>
        </p:grpSpPr>
        <p:sp>
          <p:nvSpPr>
            <p:cNvPr id="104" name="Oval 103"/>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5124958" y="2481711"/>
            <a:ext cx="234461" cy="579120"/>
            <a:chOff x="1219200" y="1818249"/>
            <a:chExt cx="175846" cy="579120"/>
          </a:xfrm>
        </p:grpSpPr>
        <p:sp>
          <p:nvSpPr>
            <p:cNvPr id="108" name="Oval 107"/>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5496787" y="2530640"/>
            <a:ext cx="234461" cy="579120"/>
            <a:chOff x="1219200" y="1818249"/>
            <a:chExt cx="175846" cy="579120"/>
          </a:xfrm>
        </p:grpSpPr>
        <p:sp>
          <p:nvSpPr>
            <p:cNvPr id="112" name="Oval 111"/>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p:cNvGrpSpPr/>
          <p:nvPr/>
        </p:nvGrpSpPr>
        <p:grpSpPr>
          <a:xfrm>
            <a:off x="5898889" y="2498991"/>
            <a:ext cx="234461" cy="579120"/>
            <a:chOff x="1219200" y="1818249"/>
            <a:chExt cx="175846" cy="579120"/>
          </a:xfrm>
        </p:grpSpPr>
        <p:sp>
          <p:nvSpPr>
            <p:cNvPr id="116" name="Oval 115"/>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p:cNvGrpSpPr/>
          <p:nvPr/>
        </p:nvGrpSpPr>
        <p:grpSpPr>
          <a:xfrm>
            <a:off x="7023686" y="2481711"/>
            <a:ext cx="234461" cy="579120"/>
            <a:chOff x="1219200" y="1818249"/>
            <a:chExt cx="175846" cy="579120"/>
          </a:xfrm>
        </p:grpSpPr>
        <p:sp>
          <p:nvSpPr>
            <p:cNvPr id="120" name="Oval 119"/>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p:cNvGrpSpPr/>
          <p:nvPr/>
        </p:nvGrpSpPr>
        <p:grpSpPr>
          <a:xfrm>
            <a:off x="7470834" y="2473216"/>
            <a:ext cx="234461" cy="579120"/>
            <a:chOff x="1219200" y="1818249"/>
            <a:chExt cx="175846" cy="579120"/>
          </a:xfrm>
        </p:grpSpPr>
        <p:sp>
          <p:nvSpPr>
            <p:cNvPr id="124" name="Oval 123"/>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p:cNvGrpSpPr/>
          <p:nvPr/>
        </p:nvGrpSpPr>
        <p:grpSpPr>
          <a:xfrm>
            <a:off x="7935905" y="2473216"/>
            <a:ext cx="234461" cy="579120"/>
            <a:chOff x="1219200" y="1818249"/>
            <a:chExt cx="175846" cy="579120"/>
          </a:xfrm>
        </p:grpSpPr>
        <p:sp>
          <p:nvSpPr>
            <p:cNvPr id="128" name="Oval 127"/>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p:cNvGrpSpPr/>
          <p:nvPr/>
        </p:nvGrpSpPr>
        <p:grpSpPr>
          <a:xfrm>
            <a:off x="8702270" y="2443833"/>
            <a:ext cx="234461" cy="579120"/>
            <a:chOff x="1219200" y="1818249"/>
            <a:chExt cx="175846" cy="579120"/>
          </a:xfrm>
        </p:grpSpPr>
        <p:sp>
          <p:nvSpPr>
            <p:cNvPr id="132" name="Oval 131"/>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9123021" y="2459073"/>
            <a:ext cx="234461" cy="579120"/>
            <a:chOff x="1219200" y="1818249"/>
            <a:chExt cx="175846" cy="579120"/>
          </a:xfrm>
        </p:grpSpPr>
        <p:sp>
          <p:nvSpPr>
            <p:cNvPr id="136" name="Oval 135"/>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9464270" y="2459073"/>
            <a:ext cx="234461" cy="579120"/>
            <a:chOff x="1219200" y="1818249"/>
            <a:chExt cx="175846" cy="579120"/>
          </a:xfrm>
        </p:grpSpPr>
        <p:sp>
          <p:nvSpPr>
            <p:cNvPr id="140" name="Oval 139"/>
            <p:cNvSpPr/>
            <p:nvPr/>
          </p:nvSpPr>
          <p:spPr>
            <a:xfrm>
              <a:off x="1242646" y="181824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219200" y="2244969"/>
              <a:ext cx="152400" cy="152400"/>
            </a:xfrm>
            <a:prstGeom prst="ellipse">
              <a:avLst/>
            </a:prstGeom>
            <a:solidFill>
              <a:schemeClr val="bg1">
                <a:lumMod val="50000"/>
                <a:lumOff val="50000"/>
              </a:schemeClr>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281039" y="1894449"/>
              <a:ext cx="75614" cy="426720"/>
            </a:xfrm>
            <a:prstGeom prst="rect">
              <a:avLst/>
            </a:prstGeom>
            <a:solidFill>
              <a:schemeClr val="tx1">
                <a:lumMod val="75000"/>
              </a:schemeClr>
            </a:solidFill>
            <a:ln>
              <a:noFill/>
            </a:ln>
            <a:effectLst>
              <a:innerShdw blurRad="63500" dist="50800" dir="5400000">
                <a:prstClr val="black">
                  <a:alpha val="50000"/>
                </a:prstClr>
              </a:innerShd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3" name="TextBox 142"/>
          <p:cNvSpPr txBox="1"/>
          <p:nvPr/>
        </p:nvSpPr>
        <p:spPr>
          <a:xfrm>
            <a:off x="4560525" y="208547"/>
            <a:ext cx="2786758" cy="707886"/>
          </a:xfrm>
          <a:prstGeom prst="rect">
            <a:avLst/>
          </a:prstGeom>
          <a:noFill/>
        </p:spPr>
        <p:txBody>
          <a:bodyPr wrap="square" rtlCol="0">
            <a:spAutoFit/>
          </a:bodyPr>
          <a:lstStyle/>
          <a:p>
            <a:r>
              <a:rPr lang="en-ZA" sz="2000" b="1" dirty="0">
                <a:latin typeface="Calibri" pitchFamily="34" charset="0"/>
                <a:cs typeface="Calibri" pitchFamily="34" charset="0"/>
              </a:rPr>
              <a:t>Group Members</a:t>
            </a:r>
            <a:br>
              <a:rPr lang="en-ZA" sz="2000" b="1" dirty="0">
                <a:latin typeface="Calibri" pitchFamily="34" charset="0"/>
                <a:cs typeface="Calibri" pitchFamily="34" charset="0"/>
              </a:rPr>
            </a:br>
            <a:r>
              <a:rPr lang="en-ZA" sz="2000" b="1" dirty="0" smtClean="0">
                <a:latin typeface="Calibri" pitchFamily="34" charset="0"/>
                <a:cs typeface="Calibri" pitchFamily="34" charset="0"/>
              </a:rPr>
              <a:t>     CSEC 399 </a:t>
            </a:r>
            <a:r>
              <a:rPr lang="en-ZA" sz="2000" b="1" dirty="0">
                <a:latin typeface="Calibri" pitchFamily="34" charset="0"/>
                <a:cs typeface="Calibri" pitchFamily="34" charset="0"/>
              </a:rPr>
              <a:t>(A)</a:t>
            </a:r>
            <a:endParaRPr lang="en-US" sz="2000" b="1" dirty="0">
              <a:latin typeface="Calibri" pitchFamily="34" charset="0"/>
              <a:cs typeface="Calibri" pitchFamily="34" charset="0"/>
            </a:endParaRPr>
          </a:p>
        </p:txBody>
      </p:sp>
    </p:spTree>
    <p:extLst>
      <p:ext uri="{BB962C8B-B14F-4D97-AF65-F5344CB8AC3E}">
        <p14:creationId xmlns:p14="http://schemas.microsoft.com/office/powerpoint/2010/main" val="420403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500"/>
                                        <p:tgtEl>
                                          <p:spTgt spid="7"/>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up)">
                                      <p:cBhvr>
                                        <p:cTn id="35" dur="500"/>
                                        <p:tgtEl>
                                          <p:spTgt spid="6"/>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353" y="896657"/>
            <a:ext cx="9707418" cy="2708434"/>
          </a:xfrm>
          <a:prstGeom prst="rect">
            <a:avLst/>
          </a:prstGeom>
          <a:noFill/>
        </p:spPr>
        <p:txBody>
          <a:bodyPr wrap="square" rtlCol="0">
            <a:spAutoFit/>
          </a:bodyPr>
          <a:lstStyle/>
          <a:p>
            <a:r>
              <a:rPr lang="en-US" sz="3200" b="1" u="sng" dirty="0">
                <a:solidFill>
                  <a:srgbClr val="7030A0"/>
                </a:solidFill>
              </a:rPr>
              <a:t>conclusion:</a:t>
            </a:r>
          </a:p>
          <a:p>
            <a:endParaRPr lang="en-US" dirty="0" smtClean="0"/>
          </a:p>
          <a:p>
            <a:pPr marL="342900" indent="-342900">
              <a:buAutoNum type="arabicPeriod"/>
            </a:pPr>
            <a:r>
              <a:rPr lang="en-US" sz="1600" b="1" dirty="0" err="1" smtClean="0"/>
              <a:t>IoT</a:t>
            </a:r>
            <a:r>
              <a:rPr lang="en-US" sz="1600" b="1" dirty="0" smtClean="0"/>
              <a:t> </a:t>
            </a:r>
            <a:r>
              <a:rPr lang="en-US" sz="1600" b="1" dirty="0"/>
              <a:t>is the new trendsetter in today’s world due to its amazing and advanced applications </a:t>
            </a:r>
            <a:r>
              <a:rPr lang="en-US" sz="1600" b="1" dirty="0" smtClean="0"/>
              <a:t>which</a:t>
            </a:r>
          </a:p>
          <a:p>
            <a:r>
              <a:rPr lang="en-US" sz="1600" b="1" dirty="0"/>
              <a:t> </a:t>
            </a:r>
            <a:r>
              <a:rPr lang="en-US" sz="1600" b="1" dirty="0" smtClean="0"/>
              <a:t>     makes </a:t>
            </a:r>
            <a:r>
              <a:rPr lang="en-US" sz="1600" b="1" dirty="0"/>
              <a:t>life easier for both individuals and entrepreneurs</a:t>
            </a:r>
            <a:r>
              <a:rPr lang="en-US" sz="1600" b="1" dirty="0" smtClean="0"/>
              <a:t>.</a:t>
            </a:r>
          </a:p>
          <a:p>
            <a:pPr marL="342900" indent="-342900">
              <a:buAutoNum type="arabicPeriod" startAt="2"/>
            </a:pPr>
            <a:r>
              <a:rPr lang="en-US" sz="1600" b="1" dirty="0" smtClean="0"/>
              <a:t>With </a:t>
            </a:r>
            <a:r>
              <a:rPr lang="en-US" sz="1600" b="1" dirty="0"/>
              <a:t>such demand, the scope of </a:t>
            </a:r>
            <a:r>
              <a:rPr lang="en-US" sz="1600" b="1" dirty="0" err="1"/>
              <a:t>IoT</a:t>
            </a:r>
            <a:r>
              <a:rPr lang="en-US" sz="1600" b="1" dirty="0"/>
              <a:t> </a:t>
            </a:r>
            <a:r>
              <a:rPr lang="en-US" sz="1600" b="1" dirty="0" smtClean="0"/>
              <a:t>in </a:t>
            </a:r>
            <a:r>
              <a:rPr lang="en-US" sz="1600" b="1" dirty="0"/>
              <a:t>the upcoming days will also be more as there will </a:t>
            </a:r>
            <a:r>
              <a:rPr lang="en-US" sz="1600" b="1" dirty="0" smtClean="0"/>
              <a:t>be</a:t>
            </a:r>
          </a:p>
          <a:p>
            <a:r>
              <a:rPr lang="en-US" sz="1600" b="1" dirty="0"/>
              <a:t> </a:t>
            </a:r>
            <a:r>
              <a:rPr lang="en-US" sz="1600" b="1" dirty="0" smtClean="0"/>
              <a:t>    </a:t>
            </a:r>
            <a:r>
              <a:rPr lang="en-US" sz="1600" b="1" dirty="0"/>
              <a:t>more smart homes , smart office, retails, and cities</a:t>
            </a:r>
            <a:r>
              <a:rPr lang="en-US" sz="1600" b="1" dirty="0" smtClean="0"/>
              <a:t>.</a:t>
            </a:r>
          </a:p>
          <a:p>
            <a:r>
              <a:rPr lang="en-US" sz="1600" b="1" dirty="0" smtClean="0"/>
              <a:t>3.  Each </a:t>
            </a:r>
            <a:r>
              <a:rPr lang="en-US" sz="1600" b="1" dirty="0"/>
              <a:t>application of </a:t>
            </a:r>
            <a:r>
              <a:rPr lang="en-US" sz="1600" b="1" dirty="0" err="1"/>
              <a:t>IoT</a:t>
            </a:r>
            <a:r>
              <a:rPr lang="en-US" sz="1600" b="1" dirty="0"/>
              <a:t> will be in great use and the demand will be more as well </a:t>
            </a:r>
            <a:r>
              <a:rPr lang="en-US" sz="1600" b="1" dirty="0" err="1"/>
              <a:t>IoT</a:t>
            </a:r>
            <a:r>
              <a:rPr lang="en-US" sz="1600" b="1" dirty="0"/>
              <a:t> along with </a:t>
            </a:r>
            <a:endParaRPr lang="en-US" sz="1600" b="1" dirty="0" smtClean="0"/>
          </a:p>
          <a:p>
            <a:r>
              <a:rPr lang="en-US" sz="1600" b="1" dirty="0"/>
              <a:t> </a:t>
            </a:r>
            <a:r>
              <a:rPr lang="en-US" sz="1600" b="1" dirty="0" smtClean="0"/>
              <a:t>    AI  will </a:t>
            </a:r>
            <a:r>
              <a:rPr lang="en-US" sz="1600" b="1" dirty="0"/>
              <a:t>also be advanced as new scopes, </a:t>
            </a:r>
            <a:r>
              <a:rPr lang="en-US" sz="1600" b="1" dirty="0" smtClean="0"/>
              <a:t>markets and </a:t>
            </a:r>
            <a:r>
              <a:rPr lang="en-US" sz="1600" b="1" dirty="0"/>
              <a:t>all of this will lead to a better </a:t>
            </a:r>
            <a:r>
              <a:rPr lang="en-US" sz="1600" b="1" dirty="0" smtClean="0"/>
              <a:t>economy </a:t>
            </a:r>
          </a:p>
          <a:p>
            <a:r>
              <a:rPr lang="en-US" sz="1600" b="1" dirty="0"/>
              <a:t> </a:t>
            </a:r>
            <a:r>
              <a:rPr lang="en-US" sz="1600" b="1" dirty="0" smtClean="0"/>
              <a:t>    and  a </a:t>
            </a:r>
            <a:r>
              <a:rPr lang="en-US" sz="1600" b="1" dirty="0"/>
              <a:t>fast-evolving lifestyle</a:t>
            </a:r>
            <a:r>
              <a:rPr lang="en-US" sz="2400" b="1" dirty="0"/>
              <a:t>.</a:t>
            </a:r>
          </a:p>
        </p:txBody>
      </p:sp>
      <p:sp>
        <p:nvSpPr>
          <p:cNvPr id="3" name="Slide Number Placeholder 4">
            <a:extLst>
              <a:ext uri="{FF2B5EF4-FFF2-40B4-BE49-F238E27FC236}">
                <a16:creationId xmlns:a16="http://schemas.microsoft.com/office/drawing/2014/main" xmlns="" id="{3619E243-D955-4AE4-B703-304B0F84084C}"/>
              </a:ext>
            </a:extLst>
          </p:cNvPr>
          <p:cNvSpPr>
            <a:spLocks noGrp="1"/>
          </p:cNvSpPr>
          <p:nvPr>
            <p:ph type="sldNum" sz="quarter" idx="4294967295"/>
          </p:nvPr>
        </p:nvSpPr>
        <p:spPr>
          <a:xfrm>
            <a:off x="10169235" y="6243782"/>
            <a:ext cx="1812637" cy="468457"/>
          </a:xfrm>
          <a:prstGeom prst="rect">
            <a:avLst/>
          </a:prstGeom>
        </p:spPr>
        <p:txBody>
          <a:bodyPr/>
          <a:lstStyle/>
          <a:p>
            <a:fld id="{058DB212-BFA2-403F-85EF-DFD3FF6D973A}" type="slidenum">
              <a:rPr lang="en-ZA" smtClean="0"/>
              <a:pPr/>
              <a:t>20</a:t>
            </a:fld>
            <a:endParaRPr lang="en-ZA" dirty="0"/>
          </a:p>
        </p:txBody>
      </p:sp>
      <p:sp>
        <p:nvSpPr>
          <p:cNvPr id="4" name="TextBox 3"/>
          <p:cNvSpPr txBox="1"/>
          <p:nvPr/>
        </p:nvSpPr>
        <p:spPr>
          <a:xfrm>
            <a:off x="11285621" y="5775158"/>
            <a:ext cx="425116" cy="369332"/>
          </a:xfrm>
          <a:prstGeom prst="rect">
            <a:avLst/>
          </a:prstGeom>
          <a:noFill/>
        </p:spPr>
        <p:txBody>
          <a:bodyPr wrap="square" rtlCol="0">
            <a:spAutoFit/>
          </a:bodyPr>
          <a:lstStyle/>
          <a:p>
            <a:r>
              <a:rPr lang="en-US" dirty="0" smtClean="0"/>
              <a:t>20</a:t>
            </a:r>
            <a:endParaRPr lang="en-US" dirty="0"/>
          </a:p>
        </p:txBody>
      </p:sp>
    </p:spTree>
    <p:extLst>
      <p:ext uri="{BB962C8B-B14F-4D97-AF65-F5344CB8AC3E}">
        <p14:creationId xmlns:p14="http://schemas.microsoft.com/office/powerpoint/2010/main" val="11935056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332843" cy="6858000"/>
          </a:xfrm>
          <a:prstGeom prst="rect">
            <a:avLst/>
          </a:prstGeom>
        </p:spPr>
      </p:pic>
      <p:sp>
        <p:nvSpPr>
          <p:cNvPr id="6" name="Rectangle 5"/>
          <p:cNvSpPr/>
          <p:nvPr/>
        </p:nvSpPr>
        <p:spPr>
          <a:xfrm>
            <a:off x="0" y="6042992"/>
            <a:ext cx="12192000" cy="815008"/>
          </a:xfrm>
          <a:prstGeom prst="rect">
            <a:avLst/>
          </a:prstGeom>
          <a:solidFill>
            <a:srgbClr val="063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332841" y="-1"/>
            <a:ext cx="2859157" cy="6042991"/>
          </a:xfrm>
          <a:prstGeom prst="rect">
            <a:avLst/>
          </a:prstGeom>
        </p:spPr>
      </p:pic>
    </p:spTree>
    <p:extLst>
      <p:ext uri="{BB962C8B-B14F-4D97-AF65-F5344CB8AC3E}">
        <p14:creationId xmlns:p14="http://schemas.microsoft.com/office/powerpoint/2010/main" val="31957104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9CBB752-D2AB-49BF-A7EC-FB5FD5CC2176}"/>
              </a:ext>
            </a:extLst>
          </p:cNvPr>
          <p:cNvSpPr>
            <a:spLocks noGrp="1"/>
          </p:cNvSpPr>
          <p:nvPr>
            <p:ph type="sldNum" sz="quarter" idx="17"/>
          </p:nvPr>
        </p:nvSpPr>
        <p:spPr/>
        <p:txBody>
          <a:bodyPr/>
          <a:lstStyle/>
          <a:p>
            <a:fld id="{058DB212-BFA2-403F-85EF-DFD3FF6D973A}" type="slidenum">
              <a:rPr lang="en-ZA" sz="1400" smtClean="0">
                <a:solidFill>
                  <a:schemeClr val="tx1"/>
                </a:solidFill>
              </a:rPr>
              <a:pPr/>
              <a:t>3</a:t>
            </a:fld>
            <a:endParaRPr lang="en-ZA" sz="1400" dirty="0">
              <a:solidFill>
                <a:schemeClr val="tx1"/>
              </a:solidFill>
            </a:endParaRPr>
          </a:p>
        </p:txBody>
      </p:sp>
      <p:sp>
        <p:nvSpPr>
          <p:cNvPr id="6" name="Title 5" hidden="1">
            <a:extLst>
              <a:ext uri="{FF2B5EF4-FFF2-40B4-BE49-F238E27FC236}">
                <a16:creationId xmlns="" xmlns:a16="http://schemas.microsoft.com/office/drawing/2014/main" id="{707AB002-C4F6-4161-B852-52188657B697}"/>
              </a:ext>
            </a:extLst>
          </p:cNvPr>
          <p:cNvSpPr>
            <a:spLocks noGrp="1"/>
          </p:cNvSpPr>
          <p:nvPr>
            <p:ph type="title"/>
          </p:nvPr>
        </p:nvSpPr>
        <p:spPr/>
        <p:txBody>
          <a:bodyPr/>
          <a:lstStyle/>
          <a:p>
            <a:r>
              <a:rPr lang="en-US" dirty="0"/>
              <a:t>Video slide</a:t>
            </a:r>
          </a:p>
        </p:txBody>
      </p:sp>
      <p:sp>
        <p:nvSpPr>
          <p:cNvPr id="7" name="TextBox 6"/>
          <p:cNvSpPr txBox="1"/>
          <p:nvPr/>
        </p:nvSpPr>
        <p:spPr>
          <a:xfrm>
            <a:off x="0" y="548640"/>
            <a:ext cx="3815468" cy="707886"/>
          </a:xfrm>
          <a:prstGeom prst="rect">
            <a:avLst/>
          </a:prstGeom>
          <a:noFill/>
        </p:spPr>
        <p:txBody>
          <a:bodyPr wrap="none" rtlCol="0">
            <a:spAutoFit/>
          </a:bodyPr>
          <a:lstStyle/>
          <a:p>
            <a:r>
              <a:rPr lang="en-US" sz="4000" b="1" dirty="0" smtClean="0"/>
              <a:t>Project design:</a:t>
            </a:r>
            <a:endParaRPr lang="en-US" sz="40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2" y="1256526"/>
            <a:ext cx="7629237" cy="5070384"/>
          </a:xfrm>
          <a:prstGeom prst="rect">
            <a:avLst/>
          </a:prstGeom>
        </p:spPr>
      </p:pic>
      <p:cxnSp>
        <p:nvCxnSpPr>
          <p:cNvPr id="9" name="Straight Connector 8" descr="vertical line">
            <a:extLst>
              <a:ext uri="{FF2B5EF4-FFF2-40B4-BE49-F238E27FC236}">
                <a16:creationId xmlns="" xmlns:a16="http://schemas.microsoft.com/office/drawing/2014/main" id="{B029E30A-660C-4C6A-8C17-E7A3B2E1C4BD}"/>
              </a:ext>
            </a:extLst>
          </p:cNvPr>
          <p:cNvCxnSpPr/>
          <p:nvPr/>
        </p:nvCxnSpPr>
        <p:spPr>
          <a:xfrm>
            <a:off x="7813964" y="1745022"/>
            <a:ext cx="0" cy="4093388"/>
          </a:xfrm>
          <a:prstGeom prst="line">
            <a:avLst/>
          </a:prstGeom>
          <a:ln w="63500" cap="rnd">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909" y="1256524"/>
            <a:ext cx="4276436" cy="5070383"/>
          </a:xfrm>
          <a:prstGeom prst="rect">
            <a:avLst/>
          </a:prstGeom>
        </p:spPr>
      </p:pic>
      <p:sp>
        <p:nvSpPr>
          <p:cNvPr id="11" name="Rectangle 10"/>
          <p:cNvSpPr/>
          <p:nvPr/>
        </p:nvSpPr>
        <p:spPr>
          <a:xfrm>
            <a:off x="5726545" y="1745022"/>
            <a:ext cx="1607128" cy="369332"/>
          </a:xfrm>
          <a:prstGeom prst="rect">
            <a:avLst/>
          </a:prstGeom>
        </p:spPr>
        <p:txBody>
          <a:bodyPr wrap="square">
            <a:spAutoFit/>
          </a:bodyPr>
          <a:lstStyle/>
          <a:p>
            <a:r>
              <a:rPr lang="en-ZA" dirty="0"/>
              <a:t>Smart Office</a:t>
            </a:r>
            <a:endParaRPr lang="en-US" dirty="0"/>
          </a:p>
        </p:txBody>
      </p:sp>
      <p:sp>
        <p:nvSpPr>
          <p:cNvPr id="2" name="TextBox 1"/>
          <p:cNvSpPr txBox="1"/>
          <p:nvPr/>
        </p:nvSpPr>
        <p:spPr>
          <a:xfrm>
            <a:off x="10924674" y="6553200"/>
            <a:ext cx="545431" cy="369332"/>
          </a:xfrm>
          <a:prstGeom prst="rect">
            <a:avLst/>
          </a:prstGeom>
          <a:noFill/>
        </p:spPr>
        <p:txBody>
          <a:bodyPr wrap="square" rtlCol="0">
            <a:spAutoFit/>
          </a:bodyPr>
          <a:lstStyle/>
          <a:p>
            <a:r>
              <a:rPr lang="en-US" dirty="0" smtClean="0"/>
              <a:t>3</a:t>
            </a:r>
            <a:endParaRPr lang="en-US" dirty="0"/>
          </a:p>
        </p:txBody>
      </p:sp>
    </p:spTree>
    <p:extLst>
      <p:ext uri="{BB962C8B-B14F-4D97-AF65-F5344CB8AC3E}">
        <p14:creationId xmlns:p14="http://schemas.microsoft.com/office/powerpoint/2010/main" val="3631333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012" y="128789"/>
            <a:ext cx="8482990" cy="697419"/>
          </a:xfrm>
        </p:spPr>
        <p:txBody>
          <a:bodyPr>
            <a:normAutofit fontScale="90000"/>
          </a:bodyPr>
          <a:lstStyle/>
          <a:p>
            <a:r>
              <a:rPr lang="en-US" dirty="0" smtClean="0"/>
              <a:t>Agenda</a:t>
            </a:r>
            <a:br>
              <a:rPr lang="en-US" dirty="0" smtClean="0"/>
            </a:br>
            <a:endParaRPr lang="en-US" dirty="0"/>
          </a:p>
        </p:txBody>
      </p:sp>
      <p:grpSp>
        <p:nvGrpSpPr>
          <p:cNvPr id="4" name="Group 3">
            <a:extLst>
              <a:ext uri="{FF2B5EF4-FFF2-40B4-BE49-F238E27FC236}">
                <a16:creationId xmlns="" xmlns:a16="http://schemas.microsoft.com/office/drawing/2014/main" id="{73AEE73F-C56A-4BFB-BADE-1A29B552E99E}"/>
              </a:ext>
            </a:extLst>
          </p:cNvPr>
          <p:cNvGrpSpPr/>
          <p:nvPr/>
        </p:nvGrpSpPr>
        <p:grpSpPr>
          <a:xfrm>
            <a:off x="516283" y="1127904"/>
            <a:ext cx="9032447" cy="4887700"/>
            <a:chOff x="2411508" y="1439562"/>
            <a:chExt cx="7918741" cy="4887700"/>
          </a:xfrm>
        </p:grpSpPr>
        <p:grpSp>
          <p:nvGrpSpPr>
            <p:cNvPr id="5" name="Group 4">
              <a:extLst>
                <a:ext uri="{FF2B5EF4-FFF2-40B4-BE49-F238E27FC236}">
                  <a16:creationId xmlns="" xmlns:a16="http://schemas.microsoft.com/office/drawing/2014/main" id="{6EB8E385-4B39-49D8-B80A-C271DB840295}"/>
                </a:ext>
              </a:extLst>
            </p:cNvPr>
            <p:cNvGrpSpPr/>
            <p:nvPr/>
          </p:nvGrpSpPr>
          <p:grpSpPr>
            <a:xfrm>
              <a:off x="2428562" y="5344900"/>
              <a:ext cx="7901687" cy="982362"/>
              <a:chOff x="2428562" y="1439562"/>
              <a:chExt cx="7901687" cy="982362"/>
            </a:xfrm>
          </p:grpSpPr>
          <p:grpSp>
            <p:nvGrpSpPr>
              <p:cNvPr id="41" name="Group 40">
                <a:extLst>
                  <a:ext uri="{FF2B5EF4-FFF2-40B4-BE49-F238E27FC236}">
                    <a16:creationId xmlns="" xmlns:a16="http://schemas.microsoft.com/office/drawing/2014/main" id="{C1743D36-DF5B-4B26-936F-10154D23906E}"/>
                  </a:ext>
                </a:extLst>
              </p:cNvPr>
              <p:cNvGrpSpPr/>
              <p:nvPr/>
            </p:nvGrpSpPr>
            <p:grpSpPr>
              <a:xfrm>
                <a:off x="2428562" y="1439562"/>
                <a:ext cx="7901687" cy="982362"/>
                <a:chOff x="2428562" y="1031789"/>
                <a:chExt cx="7901687" cy="982362"/>
              </a:xfrm>
            </p:grpSpPr>
            <p:sp>
              <p:nvSpPr>
                <p:cNvPr id="44" name="Rectangle 43">
                  <a:extLst>
                    <a:ext uri="{FF2B5EF4-FFF2-40B4-BE49-F238E27FC236}">
                      <a16:creationId xmlns="" xmlns:a16="http://schemas.microsoft.com/office/drawing/2014/main" id="{2E7746CA-8843-4FC1-A230-0534865B64AF}"/>
                    </a:ext>
                  </a:extLst>
                </p:cNvPr>
                <p:cNvSpPr/>
                <p:nvPr/>
              </p:nvSpPr>
              <p:spPr>
                <a:xfrm>
                  <a:off x="3429459" y="1031789"/>
                  <a:ext cx="6900790" cy="6549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 xmlns:a16="http://schemas.microsoft.com/office/drawing/2014/main" id="{B6D598A9-636E-4585-BABD-606F1CDFF54B}"/>
                    </a:ext>
                  </a:extLst>
                </p:cNvPr>
                <p:cNvSpPr/>
                <p:nvPr/>
              </p:nvSpPr>
              <p:spPr>
                <a:xfrm>
                  <a:off x="2428562" y="1359243"/>
                  <a:ext cx="1593103" cy="65490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Triangle 45">
                  <a:extLst>
                    <a:ext uri="{FF2B5EF4-FFF2-40B4-BE49-F238E27FC236}">
                      <a16:creationId xmlns="" xmlns:a16="http://schemas.microsoft.com/office/drawing/2014/main" id="{51F4AA44-15BE-4782-9E01-F08E0CF9EB8E}"/>
                    </a:ext>
                  </a:extLst>
                </p:cNvPr>
                <p:cNvSpPr/>
                <p:nvPr/>
              </p:nvSpPr>
              <p:spPr>
                <a:xfrm>
                  <a:off x="3429459" y="1031790"/>
                  <a:ext cx="592206" cy="327454"/>
                </a:xfrm>
                <a:prstGeom prst="r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TextBox 41">
                <a:extLst>
                  <a:ext uri="{FF2B5EF4-FFF2-40B4-BE49-F238E27FC236}">
                    <a16:creationId xmlns="" xmlns:a16="http://schemas.microsoft.com/office/drawing/2014/main" id="{AA740CF2-3945-4609-99B4-82A18F7AEAA8}"/>
                  </a:ext>
                </a:extLst>
              </p:cNvPr>
              <p:cNvSpPr txBox="1"/>
              <p:nvPr/>
            </p:nvSpPr>
            <p:spPr>
              <a:xfrm>
                <a:off x="2815730" y="1907002"/>
                <a:ext cx="818766" cy="369332"/>
              </a:xfrm>
              <a:prstGeom prst="rect">
                <a:avLst/>
              </a:prstGeom>
              <a:noFill/>
            </p:spPr>
            <p:txBody>
              <a:bodyPr wrap="square" rtlCol="0">
                <a:spAutoFit/>
              </a:bodyPr>
              <a:lstStyle/>
              <a:p>
                <a:pPr algn="ctr"/>
                <a:r>
                  <a:rPr lang="en-US" b="1" dirty="0">
                    <a:solidFill>
                      <a:schemeClr val="bg1"/>
                    </a:solidFill>
                    <a:latin typeface="Georgia Pro" panose="02040802050405020203" pitchFamily="18" charset="0"/>
                  </a:rPr>
                  <a:t>06</a:t>
                </a:r>
              </a:p>
            </p:txBody>
          </p:sp>
          <p:sp>
            <p:nvSpPr>
              <p:cNvPr id="43" name="TextBox 42">
                <a:extLst>
                  <a:ext uri="{FF2B5EF4-FFF2-40B4-BE49-F238E27FC236}">
                    <a16:creationId xmlns="" xmlns:a16="http://schemas.microsoft.com/office/drawing/2014/main" id="{F8C0B42F-97C7-4249-8F5D-77F98C7E8A1F}"/>
                  </a:ext>
                </a:extLst>
              </p:cNvPr>
              <p:cNvSpPr txBox="1"/>
              <p:nvPr/>
            </p:nvSpPr>
            <p:spPr>
              <a:xfrm>
                <a:off x="4890347" y="1513100"/>
                <a:ext cx="4875916" cy="215444"/>
              </a:xfrm>
              <a:prstGeom prst="rect">
                <a:avLst/>
              </a:prstGeom>
              <a:noFill/>
            </p:spPr>
            <p:txBody>
              <a:bodyPr wrap="square" lIns="0" tIns="0" rIns="0" bIns="0" rtlCol="0">
                <a:spAutoFit/>
              </a:bodyPr>
              <a:lstStyle/>
              <a:p>
                <a:pPr>
                  <a:spcBef>
                    <a:spcPts val="600"/>
                  </a:spcBef>
                </a:pPr>
                <a:r>
                  <a:rPr lang="en-US" sz="1400" b="1" dirty="0" smtClean="0">
                    <a:solidFill>
                      <a:schemeClr val="bg1"/>
                    </a:solidFill>
                    <a:latin typeface="Georgia" panose="02040502050405020303" pitchFamily="18" charset="0"/>
                  </a:rPr>
                  <a:t>Conclusion</a:t>
                </a:r>
                <a:endParaRPr lang="en-US" sz="1400" b="1" dirty="0">
                  <a:solidFill>
                    <a:schemeClr val="bg1"/>
                  </a:solidFill>
                  <a:latin typeface="Georgia" panose="02040502050405020303" pitchFamily="18" charset="0"/>
                </a:endParaRPr>
              </a:p>
            </p:txBody>
          </p:sp>
        </p:grpSp>
        <p:grpSp>
          <p:nvGrpSpPr>
            <p:cNvPr id="6" name="Group 5">
              <a:extLst>
                <a:ext uri="{FF2B5EF4-FFF2-40B4-BE49-F238E27FC236}">
                  <a16:creationId xmlns="" xmlns:a16="http://schemas.microsoft.com/office/drawing/2014/main" id="{580752E9-C9BA-49A3-A0B3-AB2384775A85}"/>
                </a:ext>
              </a:extLst>
            </p:cNvPr>
            <p:cNvGrpSpPr/>
            <p:nvPr/>
          </p:nvGrpSpPr>
          <p:grpSpPr>
            <a:xfrm>
              <a:off x="2428562" y="4563834"/>
              <a:ext cx="7901687" cy="982362"/>
              <a:chOff x="2428562" y="1439562"/>
              <a:chExt cx="7901687" cy="982362"/>
            </a:xfrm>
          </p:grpSpPr>
          <p:grpSp>
            <p:nvGrpSpPr>
              <p:cNvPr id="35" name="Group 34">
                <a:extLst>
                  <a:ext uri="{FF2B5EF4-FFF2-40B4-BE49-F238E27FC236}">
                    <a16:creationId xmlns="" xmlns:a16="http://schemas.microsoft.com/office/drawing/2014/main" id="{3A05CEFD-E1BE-4DE7-AC2A-5D5BB6D2D90A}"/>
                  </a:ext>
                </a:extLst>
              </p:cNvPr>
              <p:cNvGrpSpPr/>
              <p:nvPr/>
            </p:nvGrpSpPr>
            <p:grpSpPr>
              <a:xfrm>
                <a:off x="2428562" y="1439562"/>
                <a:ext cx="7901687" cy="982362"/>
                <a:chOff x="2428562" y="1031789"/>
                <a:chExt cx="7901687" cy="982362"/>
              </a:xfrm>
            </p:grpSpPr>
            <p:sp>
              <p:nvSpPr>
                <p:cNvPr id="38" name="Rectangle 37">
                  <a:extLst>
                    <a:ext uri="{FF2B5EF4-FFF2-40B4-BE49-F238E27FC236}">
                      <a16:creationId xmlns="" xmlns:a16="http://schemas.microsoft.com/office/drawing/2014/main" id="{C4F8EF97-0699-4317-B056-8A7E8E6E6108}"/>
                    </a:ext>
                  </a:extLst>
                </p:cNvPr>
                <p:cNvSpPr/>
                <p:nvPr/>
              </p:nvSpPr>
              <p:spPr>
                <a:xfrm>
                  <a:off x="3429459" y="1031789"/>
                  <a:ext cx="6900790" cy="6549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 xmlns:a16="http://schemas.microsoft.com/office/drawing/2014/main" id="{0C363407-2B82-4DB0-9097-4BEA841087A0}"/>
                    </a:ext>
                  </a:extLst>
                </p:cNvPr>
                <p:cNvSpPr/>
                <p:nvPr/>
              </p:nvSpPr>
              <p:spPr>
                <a:xfrm>
                  <a:off x="2428562" y="1359243"/>
                  <a:ext cx="1593103" cy="65490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Triangle 39">
                  <a:extLst>
                    <a:ext uri="{FF2B5EF4-FFF2-40B4-BE49-F238E27FC236}">
                      <a16:creationId xmlns="" xmlns:a16="http://schemas.microsoft.com/office/drawing/2014/main" id="{AADD2AEA-A754-46B9-8B70-C6D4F821C80F}"/>
                    </a:ext>
                  </a:extLst>
                </p:cNvPr>
                <p:cNvSpPr/>
                <p:nvPr/>
              </p:nvSpPr>
              <p:spPr>
                <a:xfrm>
                  <a:off x="3429459" y="1031790"/>
                  <a:ext cx="592206" cy="327454"/>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 xmlns:a16="http://schemas.microsoft.com/office/drawing/2014/main" id="{5B023D71-0494-44CC-BB01-FB6212A2CEE1}"/>
                  </a:ext>
                </a:extLst>
              </p:cNvPr>
              <p:cNvSpPr txBox="1"/>
              <p:nvPr/>
            </p:nvSpPr>
            <p:spPr>
              <a:xfrm>
                <a:off x="2815730" y="1907002"/>
                <a:ext cx="818766" cy="369332"/>
              </a:xfrm>
              <a:prstGeom prst="rect">
                <a:avLst/>
              </a:prstGeom>
              <a:noFill/>
            </p:spPr>
            <p:txBody>
              <a:bodyPr wrap="square" rtlCol="0">
                <a:spAutoFit/>
              </a:bodyPr>
              <a:lstStyle/>
              <a:p>
                <a:pPr algn="ctr"/>
                <a:r>
                  <a:rPr lang="en-US" b="1" dirty="0">
                    <a:solidFill>
                      <a:schemeClr val="bg1"/>
                    </a:solidFill>
                    <a:latin typeface="Georgia Pro" panose="02040802050405020203" pitchFamily="18" charset="0"/>
                  </a:rPr>
                  <a:t>05</a:t>
                </a:r>
              </a:p>
            </p:txBody>
          </p:sp>
          <p:sp>
            <p:nvSpPr>
              <p:cNvPr id="37" name="TextBox 36">
                <a:extLst>
                  <a:ext uri="{FF2B5EF4-FFF2-40B4-BE49-F238E27FC236}">
                    <a16:creationId xmlns="" xmlns:a16="http://schemas.microsoft.com/office/drawing/2014/main" id="{FC5C7995-6CC3-4AE0-8680-361E23B5F9D2}"/>
                  </a:ext>
                </a:extLst>
              </p:cNvPr>
              <p:cNvSpPr txBox="1"/>
              <p:nvPr/>
            </p:nvSpPr>
            <p:spPr>
              <a:xfrm>
                <a:off x="4890347" y="1513100"/>
                <a:ext cx="4875916" cy="215444"/>
              </a:xfrm>
              <a:prstGeom prst="rect">
                <a:avLst/>
              </a:prstGeom>
              <a:noFill/>
            </p:spPr>
            <p:txBody>
              <a:bodyPr wrap="square" lIns="0" tIns="0" rIns="0" bIns="0" rtlCol="0">
                <a:spAutoFit/>
              </a:bodyPr>
              <a:lstStyle/>
              <a:p>
                <a:pPr>
                  <a:spcBef>
                    <a:spcPts val="600"/>
                  </a:spcBef>
                </a:pPr>
                <a:r>
                  <a:rPr lang="en-US" sz="1400" b="1" dirty="0" smtClean="0">
                    <a:solidFill>
                      <a:schemeClr val="bg1"/>
                    </a:solidFill>
                    <a:latin typeface="Georgia" panose="02040502050405020303" pitchFamily="18" charset="0"/>
                  </a:rPr>
                  <a:t>Expected Outcome</a:t>
                </a:r>
                <a:r>
                  <a:rPr lang="en-GB" sz="1400" dirty="0" smtClean="0">
                    <a:solidFill>
                      <a:schemeClr val="bg1"/>
                    </a:solidFill>
                    <a:latin typeface="Georgia Pro Light" panose="02040302050405020303" pitchFamily="18" charset="0"/>
                  </a:rPr>
                  <a:t>.</a:t>
                </a:r>
                <a:endParaRPr lang="en-US" sz="1400" dirty="0">
                  <a:solidFill>
                    <a:schemeClr val="bg1"/>
                  </a:solidFill>
                  <a:latin typeface="Georgia Pro Light" panose="02040302050405020303" pitchFamily="18" charset="0"/>
                </a:endParaRPr>
              </a:p>
            </p:txBody>
          </p:sp>
        </p:grpSp>
        <p:grpSp>
          <p:nvGrpSpPr>
            <p:cNvPr id="7" name="Group 6">
              <a:extLst>
                <a:ext uri="{FF2B5EF4-FFF2-40B4-BE49-F238E27FC236}">
                  <a16:creationId xmlns="" xmlns:a16="http://schemas.microsoft.com/office/drawing/2014/main" id="{BE69CB82-8687-45DE-AE93-8719A67FB69F}"/>
                </a:ext>
              </a:extLst>
            </p:cNvPr>
            <p:cNvGrpSpPr/>
            <p:nvPr/>
          </p:nvGrpSpPr>
          <p:grpSpPr>
            <a:xfrm>
              <a:off x="2428562" y="3782766"/>
              <a:ext cx="7901687" cy="982362"/>
              <a:chOff x="2428562" y="1439562"/>
              <a:chExt cx="7901687" cy="982362"/>
            </a:xfrm>
          </p:grpSpPr>
          <p:grpSp>
            <p:nvGrpSpPr>
              <p:cNvPr id="29" name="Group 28">
                <a:extLst>
                  <a:ext uri="{FF2B5EF4-FFF2-40B4-BE49-F238E27FC236}">
                    <a16:creationId xmlns="" xmlns:a16="http://schemas.microsoft.com/office/drawing/2014/main" id="{F3C4C366-6749-4FA8-B57A-53322445E666}"/>
                  </a:ext>
                </a:extLst>
              </p:cNvPr>
              <p:cNvGrpSpPr/>
              <p:nvPr/>
            </p:nvGrpSpPr>
            <p:grpSpPr>
              <a:xfrm>
                <a:off x="2428562" y="1439562"/>
                <a:ext cx="7901687" cy="982362"/>
                <a:chOff x="2428562" y="1031789"/>
                <a:chExt cx="7901687" cy="982362"/>
              </a:xfrm>
            </p:grpSpPr>
            <p:sp>
              <p:nvSpPr>
                <p:cNvPr id="32" name="Rectangle 31">
                  <a:extLst>
                    <a:ext uri="{FF2B5EF4-FFF2-40B4-BE49-F238E27FC236}">
                      <a16:creationId xmlns="" xmlns:a16="http://schemas.microsoft.com/office/drawing/2014/main" id="{AF03ED35-4CB9-4056-9897-3286A4071162}"/>
                    </a:ext>
                  </a:extLst>
                </p:cNvPr>
                <p:cNvSpPr/>
                <p:nvPr/>
              </p:nvSpPr>
              <p:spPr>
                <a:xfrm>
                  <a:off x="3429459" y="1031789"/>
                  <a:ext cx="6900790" cy="6549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 xmlns:a16="http://schemas.microsoft.com/office/drawing/2014/main" id="{0AE2F6DF-0CE8-4E54-BF42-EE07636A6CAB}"/>
                    </a:ext>
                  </a:extLst>
                </p:cNvPr>
                <p:cNvSpPr/>
                <p:nvPr/>
              </p:nvSpPr>
              <p:spPr>
                <a:xfrm>
                  <a:off x="2428562" y="1359243"/>
                  <a:ext cx="1593103" cy="65490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 xmlns:a16="http://schemas.microsoft.com/office/drawing/2014/main" id="{74B40B48-7D07-40B6-B243-5B25C53B14F6}"/>
                    </a:ext>
                  </a:extLst>
                </p:cNvPr>
                <p:cNvSpPr/>
                <p:nvPr/>
              </p:nvSpPr>
              <p:spPr>
                <a:xfrm>
                  <a:off x="3429459" y="1031790"/>
                  <a:ext cx="592206" cy="327454"/>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 xmlns:a16="http://schemas.microsoft.com/office/drawing/2014/main" id="{B1AEE34B-B847-4FDE-948E-57E0F14EBA64}"/>
                  </a:ext>
                </a:extLst>
              </p:cNvPr>
              <p:cNvSpPr txBox="1"/>
              <p:nvPr/>
            </p:nvSpPr>
            <p:spPr>
              <a:xfrm>
                <a:off x="2815730" y="1907002"/>
                <a:ext cx="818766" cy="369332"/>
              </a:xfrm>
              <a:prstGeom prst="rect">
                <a:avLst/>
              </a:prstGeom>
              <a:noFill/>
            </p:spPr>
            <p:txBody>
              <a:bodyPr wrap="square" rtlCol="0">
                <a:spAutoFit/>
              </a:bodyPr>
              <a:lstStyle/>
              <a:p>
                <a:pPr algn="ctr"/>
                <a:r>
                  <a:rPr lang="en-US" b="1" dirty="0">
                    <a:solidFill>
                      <a:schemeClr val="bg1"/>
                    </a:solidFill>
                    <a:latin typeface="Georgia Pro" panose="02040802050405020203" pitchFamily="18" charset="0"/>
                  </a:rPr>
                  <a:t>04</a:t>
                </a:r>
              </a:p>
            </p:txBody>
          </p:sp>
          <p:sp>
            <p:nvSpPr>
              <p:cNvPr id="31" name="TextBox 30">
                <a:extLst>
                  <a:ext uri="{FF2B5EF4-FFF2-40B4-BE49-F238E27FC236}">
                    <a16:creationId xmlns="" xmlns:a16="http://schemas.microsoft.com/office/drawing/2014/main" id="{6F2552FF-2F83-4A8D-A948-AEA7DBA9C8D9}"/>
                  </a:ext>
                </a:extLst>
              </p:cNvPr>
              <p:cNvSpPr txBox="1"/>
              <p:nvPr/>
            </p:nvSpPr>
            <p:spPr>
              <a:xfrm>
                <a:off x="4890347" y="1513100"/>
                <a:ext cx="4875916" cy="215444"/>
              </a:xfrm>
              <a:prstGeom prst="rect">
                <a:avLst/>
              </a:prstGeom>
              <a:noFill/>
            </p:spPr>
            <p:txBody>
              <a:bodyPr wrap="square" lIns="0" tIns="0" rIns="0" bIns="0" rtlCol="0">
                <a:spAutoFit/>
              </a:bodyPr>
              <a:lstStyle/>
              <a:p>
                <a:pPr>
                  <a:spcBef>
                    <a:spcPts val="600"/>
                  </a:spcBef>
                </a:pPr>
                <a:r>
                  <a:rPr lang="en-US" sz="1400" b="1" dirty="0" smtClean="0">
                    <a:solidFill>
                      <a:schemeClr val="bg1"/>
                    </a:solidFill>
                    <a:latin typeface="Georgia" panose="02040502050405020303" pitchFamily="18" charset="0"/>
                  </a:rPr>
                  <a:t>Possible Outcome</a:t>
                </a:r>
                <a:endParaRPr lang="en-US" sz="1400" b="1" dirty="0">
                  <a:solidFill>
                    <a:schemeClr val="bg1"/>
                  </a:solidFill>
                  <a:latin typeface="Georgia" panose="02040502050405020303" pitchFamily="18" charset="0"/>
                </a:endParaRPr>
              </a:p>
            </p:txBody>
          </p:sp>
        </p:grpSp>
        <p:grpSp>
          <p:nvGrpSpPr>
            <p:cNvPr id="8" name="Group 7">
              <a:extLst>
                <a:ext uri="{FF2B5EF4-FFF2-40B4-BE49-F238E27FC236}">
                  <a16:creationId xmlns="" xmlns:a16="http://schemas.microsoft.com/office/drawing/2014/main" id="{88344F42-7AD4-4EF3-9E0E-7BAF443C3814}"/>
                </a:ext>
              </a:extLst>
            </p:cNvPr>
            <p:cNvGrpSpPr/>
            <p:nvPr/>
          </p:nvGrpSpPr>
          <p:grpSpPr>
            <a:xfrm>
              <a:off x="2428562" y="3001698"/>
              <a:ext cx="7901687" cy="982362"/>
              <a:chOff x="2428562" y="1439562"/>
              <a:chExt cx="7901687" cy="982362"/>
            </a:xfrm>
          </p:grpSpPr>
          <p:grpSp>
            <p:nvGrpSpPr>
              <p:cNvPr id="23" name="Group 22">
                <a:extLst>
                  <a:ext uri="{FF2B5EF4-FFF2-40B4-BE49-F238E27FC236}">
                    <a16:creationId xmlns="" xmlns:a16="http://schemas.microsoft.com/office/drawing/2014/main" id="{158158C2-2748-4A7B-9A2F-11F44BE9A91F}"/>
                  </a:ext>
                </a:extLst>
              </p:cNvPr>
              <p:cNvGrpSpPr/>
              <p:nvPr/>
            </p:nvGrpSpPr>
            <p:grpSpPr>
              <a:xfrm>
                <a:off x="2428562" y="1439562"/>
                <a:ext cx="7901687" cy="982362"/>
                <a:chOff x="2428562" y="1031789"/>
                <a:chExt cx="7901687" cy="982362"/>
              </a:xfrm>
            </p:grpSpPr>
            <p:sp>
              <p:nvSpPr>
                <p:cNvPr id="26" name="Rectangle 25">
                  <a:extLst>
                    <a:ext uri="{FF2B5EF4-FFF2-40B4-BE49-F238E27FC236}">
                      <a16:creationId xmlns="" xmlns:a16="http://schemas.microsoft.com/office/drawing/2014/main" id="{4C944868-D66B-4D44-91EB-28C7D21AE6B3}"/>
                    </a:ext>
                  </a:extLst>
                </p:cNvPr>
                <p:cNvSpPr/>
                <p:nvPr/>
              </p:nvSpPr>
              <p:spPr>
                <a:xfrm>
                  <a:off x="3429459" y="1031789"/>
                  <a:ext cx="6900790" cy="6549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58C01BD0-BA34-4AD0-8893-BF3BD66060DD}"/>
                    </a:ext>
                  </a:extLst>
                </p:cNvPr>
                <p:cNvSpPr/>
                <p:nvPr/>
              </p:nvSpPr>
              <p:spPr>
                <a:xfrm>
                  <a:off x="2428562" y="1359243"/>
                  <a:ext cx="1593103" cy="65490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a:extLst>
                    <a:ext uri="{FF2B5EF4-FFF2-40B4-BE49-F238E27FC236}">
                      <a16:creationId xmlns="" xmlns:a16="http://schemas.microsoft.com/office/drawing/2014/main" id="{E387C324-BDDD-49A8-B241-6C549BF0BD19}"/>
                    </a:ext>
                  </a:extLst>
                </p:cNvPr>
                <p:cNvSpPr/>
                <p:nvPr/>
              </p:nvSpPr>
              <p:spPr>
                <a:xfrm>
                  <a:off x="3429459" y="1031790"/>
                  <a:ext cx="592206" cy="327454"/>
                </a:xfrm>
                <a:prstGeom prst="r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 xmlns:a16="http://schemas.microsoft.com/office/drawing/2014/main" id="{D2691297-E336-4352-87C2-3666E04B3B0B}"/>
                  </a:ext>
                </a:extLst>
              </p:cNvPr>
              <p:cNvSpPr txBox="1"/>
              <p:nvPr/>
            </p:nvSpPr>
            <p:spPr>
              <a:xfrm>
                <a:off x="2815730" y="1907002"/>
                <a:ext cx="818766" cy="369332"/>
              </a:xfrm>
              <a:prstGeom prst="rect">
                <a:avLst/>
              </a:prstGeom>
              <a:noFill/>
            </p:spPr>
            <p:txBody>
              <a:bodyPr wrap="square" rtlCol="0">
                <a:spAutoFit/>
              </a:bodyPr>
              <a:lstStyle/>
              <a:p>
                <a:pPr algn="ctr"/>
                <a:r>
                  <a:rPr lang="en-US" b="1" dirty="0">
                    <a:solidFill>
                      <a:schemeClr val="bg1"/>
                    </a:solidFill>
                    <a:latin typeface="Georgia Pro" panose="02040802050405020203" pitchFamily="18" charset="0"/>
                  </a:rPr>
                  <a:t>03</a:t>
                </a:r>
              </a:p>
            </p:txBody>
          </p:sp>
          <p:sp>
            <p:nvSpPr>
              <p:cNvPr id="25" name="TextBox 24">
                <a:extLst>
                  <a:ext uri="{FF2B5EF4-FFF2-40B4-BE49-F238E27FC236}">
                    <a16:creationId xmlns="" xmlns:a16="http://schemas.microsoft.com/office/drawing/2014/main" id="{E087723C-3A1C-4C0A-AAE9-EE0345C8518C}"/>
                  </a:ext>
                </a:extLst>
              </p:cNvPr>
              <p:cNvSpPr txBox="1"/>
              <p:nvPr/>
            </p:nvSpPr>
            <p:spPr>
              <a:xfrm>
                <a:off x="4890347" y="1513100"/>
                <a:ext cx="4875916" cy="507831"/>
              </a:xfrm>
              <a:prstGeom prst="rect">
                <a:avLst/>
              </a:prstGeom>
              <a:noFill/>
            </p:spPr>
            <p:txBody>
              <a:bodyPr wrap="square" lIns="0" tIns="0" rIns="0" bIns="0" rtlCol="0">
                <a:spAutoFit/>
              </a:bodyPr>
              <a:lstStyle/>
              <a:p>
                <a:pPr>
                  <a:spcBef>
                    <a:spcPts val="600"/>
                  </a:spcBef>
                </a:pPr>
                <a:r>
                  <a:rPr lang="en-US" sz="1400" b="1" dirty="0" smtClean="0">
                    <a:solidFill>
                      <a:schemeClr val="bg1"/>
                    </a:solidFill>
                    <a:latin typeface="Georgia" panose="02040502050405020303" pitchFamily="18" charset="0"/>
                  </a:rPr>
                  <a:t>Project Methodology</a:t>
                </a:r>
                <a:endParaRPr lang="en-US" sz="1400" b="1" dirty="0">
                  <a:solidFill>
                    <a:schemeClr val="bg1"/>
                  </a:solidFill>
                  <a:latin typeface="Georgia" panose="02040502050405020303" pitchFamily="18" charset="0"/>
                </a:endParaRPr>
              </a:p>
              <a:p>
                <a:pPr>
                  <a:spcBef>
                    <a:spcPts val="600"/>
                  </a:spcBef>
                </a:pPr>
                <a:endParaRPr lang="en-US" sz="1400" dirty="0">
                  <a:solidFill>
                    <a:schemeClr val="bg1"/>
                  </a:solidFill>
                  <a:latin typeface="Georgia Pro Light" panose="02040302050405020303" pitchFamily="18" charset="0"/>
                </a:endParaRPr>
              </a:p>
            </p:txBody>
          </p:sp>
        </p:grpSp>
        <p:grpSp>
          <p:nvGrpSpPr>
            <p:cNvPr id="9" name="Group 8">
              <a:extLst>
                <a:ext uri="{FF2B5EF4-FFF2-40B4-BE49-F238E27FC236}">
                  <a16:creationId xmlns="" xmlns:a16="http://schemas.microsoft.com/office/drawing/2014/main" id="{473C226F-C3A2-47CD-84D3-C498B4FB75E9}"/>
                </a:ext>
              </a:extLst>
            </p:cNvPr>
            <p:cNvGrpSpPr/>
            <p:nvPr/>
          </p:nvGrpSpPr>
          <p:grpSpPr>
            <a:xfrm>
              <a:off x="2411508" y="2202384"/>
              <a:ext cx="7918741" cy="927018"/>
              <a:chOff x="2411508" y="1421316"/>
              <a:chExt cx="7918741" cy="927018"/>
            </a:xfrm>
          </p:grpSpPr>
          <p:grpSp>
            <p:nvGrpSpPr>
              <p:cNvPr id="17" name="Group 16">
                <a:extLst>
                  <a:ext uri="{FF2B5EF4-FFF2-40B4-BE49-F238E27FC236}">
                    <a16:creationId xmlns="" xmlns:a16="http://schemas.microsoft.com/office/drawing/2014/main" id="{1B07BAB5-D009-498D-982E-49F873D02182}"/>
                  </a:ext>
                </a:extLst>
              </p:cNvPr>
              <p:cNvGrpSpPr/>
              <p:nvPr/>
            </p:nvGrpSpPr>
            <p:grpSpPr>
              <a:xfrm>
                <a:off x="2411508" y="1421316"/>
                <a:ext cx="7918741" cy="927018"/>
                <a:chOff x="2411508" y="1013543"/>
                <a:chExt cx="7918741" cy="927018"/>
              </a:xfrm>
            </p:grpSpPr>
            <p:sp>
              <p:nvSpPr>
                <p:cNvPr id="20" name="Rectangle 19">
                  <a:extLst>
                    <a:ext uri="{FF2B5EF4-FFF2-40B4-BE49-F238E27FC236}">
                      <a16:creationId xmlns="" xmlns:a16="http://schemas.microsoft.com/office/drawing/2014/main" id="{BFFB0F5C-CD8B-4C73-8298-759D52FB173A}"/>
                    </a:ext>
                  </a:extLst>
                </p:cNvPr>
                <p:cNvSpPr/>
                <p:nvPr/>
              </p:nvSpPr>
              <p:spPr>
                <a:xfrm>
                  <a:off x="3429459" y="1031789"/>
                  <a:ext cx="6900790" cy="6549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46D87E03-6F22-4075-9FCD-66B3E4F326FA}"/>
                    </a:ext>
                  </a:extLst>
                </p:cNvPr>
                <p:cNvSpPr/>
                <p:nvPr/>
              </p:nvSpPr>
              <p:spPr>
                <a:xfrm>
                  <a:off x="2411508" y="1285653"/>
                  <a:ext cx="1593103" cy="6549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 xmlns:a16="http://schemas.microsoft.com/office/drawing/2014/main" id="{81950546-635C-41F5-B07E-61B3D01544AA}"/>
                    </a:ext>
                  </a:extLst>
                </p:cNvPr>
                <p:cNvSpPr/>
                <p:nvPr/>
              </p:nvSpPr>
              <p:spPr>
                <a:xfrm>
                  <a:off x="2986660" y="1013543"/>
                  <a:ext cx="592206" cy="287526"/>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 xmlns:a16="http://schemas.microsoft.com/office/drawing/2014/main" id="{7F23DFBA-0535-4999-9777-797F590B0444}"/>
                  </a:ext>
                </a:extLst>
              </p:cNvPr>
              <p:cNvSpPr txBox="1"/>
              <p:nvPr/>
            </p:nvSpPr>
            <p:spPr>
              <a:xfrm>
                <a:off x="2815730" y="1907002"/>
                <a:ext cx="818766" cy="369332"/>
              </a:xfrm>
              <a:prstGeom prst="rect">
                <a:avLst/>
              </a:prstGeom>
              <a:noFill/>
            </p:spPr>
            <p:txBody>
              <a:bodyPr wrap="square" rtlCol="0">
                <a:spAutoFit/>
              </a:bodyPr>
              <a:lstStyle/>
              <a:p>
                <a:pPr algn="ctr"/>
                <a:r>
                  <a:rPr lang="en-US" b="1" dirty="0">
                    <a:solidFill>
                      <a:schemeClr val="bg1"/>
                    </a:solidFill>
                    <a:latin typeface="Georgia Pro" panose="02040802050405020203" pitchFamily="18" charset="0"/>
                  </a:rPr>
                  <a:t>02</a:t>
                </a:r>
              </a:p>
            </p:txBody>
          </p:sp>
          <p:sp>
            <p:nvSpPr>
              <p:cNvPr id="19" name="TextBox 18">
                <a:extLst>
                  <a:ext uri="{FF2B5EF4-FFF2-40B4-BE49-F238E27FC236}">
                    <a16:creationId xmlns="" xmlns:a16="http://schemas.microsoft.com/office/drawing/2014/main" id="{E6FA7CB1-8ACB-4A66-B206-29F5F58B9D10}"/>
                  </a:ext>
                </a:extLst>
              </p:cNvPr>
              <p:cNvSpPr txBox="1"/>
              <p:nvPr/>
            </p:nvSpPr>
            <p:spPr>
              <a:xfrm>
                <a:off x="4890347" y="1513100"/>
                <a:ext cx="4875916" cy="507831"/>
              </a:xfrm>
              <a:prstGeom prst="rect">
                <a:avLst/>
              </a:prstGeom>
              <a:noFill/>
            </p:spPr>
            <p:txBody>
              <a:bodyPr wrap="square" lIns="0" tIns="0" rIns="0" bIns="0" rtlCol="0">
                <a:spAutoFit/>
              </a:bodyPr>
              <a:lstStyle/>
              <a:p>
                <a:pPr>
                  <a:spcBef>
                    <a:spcPts val="600"/>
                  </a:spcBef>
                </a:pPr>
                <a:r>
                  <a:rPr lang="en-US" sz="1400" b="1" dirty="0" smtClean="0">
                    <a:solidFill>
                      <a:schemeClr val="bg1"/>
                    </a:solidFill>
                    <a:latin typeface="Georgia" panose="02040502050405020303" pitchFamily="18" charset="0"/>
                  </a:rPr>
                  <a:t>Background Study</a:t>
                </a:r>
                <a:endParaRPr lang="en-US" sz="1400" b="1" dirty="0">
                  <a:solidFill>
                    <a:schemeClr val="bg1"/>
                  </a:solidFill>
                  <a:latin typeface="Georgia" panose="02040502050405020303" pitchFamily="18" charset="0"/>
                </a:endParaRPr>
              </a:p>
              <a:p>
                <a:pPr>
                  <a:spcBef>
                    <a:spcPts val="600"/>
                  </a:spcBef>
                </a:pPr>
                <a:endParaRPr lang="en-US" sz="1400" dirty="0">
                  <a:solidFill>
                    <a:schemeClr val="bg1"/>
                  </a:solidFill>
                  <a:latin typeface="Georgia Pro Light" panose="02040302050405020303" pitchFamily="18" charset="0"/>
                </a:endParaRPr>
              </a:p>
            </p:txBody>
          </p:sp>
        </p:grpSp>
        <p:grpSp>
          <p:nvGrpSpPr>
            <p:cNvPr id="10" name="Group 9">
              <a:extLst>
                <a:ext uri="{FF2B5EF4-FFF2-40B4-BE49-F238E27FC236}">
                  <a16:creationId xmlns="" xmlns:a16="http://schemas.microsoft.com/office/drawing/2014/main" id="{F76FBE80-8074-404C-AF59-10A287BD24D7}"/>
                </a:ext>
              </a:extLst>
            </p:cNvPr>
            <p:cNvGrpSpPr/>
            <p:nvPr/>
          </p:nvGrpSpPr>
          <p:grpSpPr>
            <a:xfrm>
              <a:off x="2428562" y="1439562"/>
              <a:ext cx="7901687" cy="982362"/>
              <a:chOff x="2428562" y="1439562"/>
              <a:chExt cx="7901687" cy="982362"/>
            </a:xfrm>
          </p:grpSpPr>
          <p:grpSp>
            <p:nvGrpSpPr>
              <p:cNvPr id="11" name="Group 10">
                <a:extLst>
                  <a:ext uri="{FF2B5EF4-FFF2-40B4-BE49-F238E27FC236}">
                    <a16:creationId xmlns="" xmlns:a16="http://schemas.microsoft.com/office/drawing/2014/main" id="{20BFD63C-D39D-43FF-8650-C36466485AE9}"/>
                  </a:ext>
                </a:extLst>
              </p:cNvPr>
              <p:cNvGrpSpPr/>
              <p:nvPr/>
            </p:nvGrpSpPr>
            <p:grpSpPr>
              <a:xfrm>
                <a:off x="2428562" y="1439562"/>
                <a:ext cx="7901687" cy="982362"/>
                <a:chOff x="2428562" y="1031789"/>
                <a:chExt cx="7901687" cy="982362"/>
              </a:xfrm>
            </p:grpSpPr>
            <p:sp>
              <p:nvSpPr>
                <p:cNvPr id="14" name="Rectangle 13">
                  <a:extLst>
                    <a:ext uri="{FF2B5EF4-FFF2-40B4-BE49-F238E27FC236}">
                      <a16:creationId xmlns="" xmlns:a16="http://schemas.microsoft.com/office/drawing/2014/main" id="{345F8F90-263A-4AA9-A54B-E3A3C057F190}"/>
                    </a:ext>
                  </a:extLst>
                </p:cNvPr>
                <p:cNvSpPr/>
                <p:nvPr/>
              </p:nvSpPr>
              <p:spPr>
                <a:xfrm>
                  <a:off x="3429459" y="1031789"/>
                  <a:ext cx="6900790" cy="6549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A87D1645-BCA8-4997-9760-6AD80278E3FC}"/>
                    </a:ext>
                  </a:extLst>
                </p:cNvPr>
                <p:cNvSpPr/>
                <p:nvPr/>
              </p:nvSpPr>
              <p:spPr>
                <a:xfrm>
                  <a:off x="2428562" y="1359243"/>
                  <a:ext cx="1593103" cy="65490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 xmlns:a16="http://schemas.microsoft.com/office/drawing/2014/main" id="{3C085275-9864-4CFE-A827-DEE56F092DDC}"/>
                    </a:ext>
                  </a:extLst>
                </p:cNvPr>
                <p:cNvSpPr/>
                <p:nvPr/>
              </p:nvSpPr>
              <p:spPr>
                <a:xfrm>
                  <a:off x="3429459" y="1031790"/>
                  <a:ext cx="592206" cy="327454"/>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 xmlns:a16="http://schemas.microsoft.com/office/drawing/2014/main" id="{58963962-C2D5-4D30-8BEF-3AEF469D4A81}"/>
                  </a:ext>
                </a:extLst>
              </p:cNvPr>
              <p:cNvSpPr txBox="1"/>
              <p:nvPr/>
            </p:nvSpPr>
            <p:spPr>
              <a:xfrm>
                <a:off x="2815730" y="1907002"/>
                <a:ext cx="818766" cy="369332"/>
              </a:xfrm>
              <a:prstGeom prst="rect">
                <a:avLst/>
              </a:prstGeom>
              <a:noFill/>
            </p:spPr>
            <p:txBody>
              <a:bodyPr wrap="square" rtlCol="0">
                <a:spAutoFit/>
              </a:bodyPr>
              <a:lstStyle/>
              <a:p>
                <a:pPr algn="ctr"/>
                <a:r>
                  <a:rPr lang="en-US" b="1" dirty="0">
                    <a:solidFill>
                      <a:schemeClr val="bg1"/>
                    </a:solidFill>
                    <a:latin typeface="Georgia Pro" panose="02040802050405020203" pitchFamily="18" charset="0"/>
                  </a:rPr>
                  <a:t>01</a:t>
                </a:r>
              </a:p>
            </p:txBody>
          </p:sp>
          <p:sp>
            <p:nvSpPr>
              <p:cNvPr id="13" name="TextBox 12">
                <a:extLst>
                  <a:ext uri="{FF2B5EF4-FFF2-40B4-BE49-F238E27FC236}">
                    <a16:creationId xmlns="" xmlns:a16="http://schemas.microsoft.com/office/drawing/2014/main" id="{4510F232-7287-4B0A-AD83-01CD4BF060DC}"/>
                  </a:ext>
                </a:extLst>
              </p:cNvPr>
              <p:cNvSpPr txBox="1"/>
              <p:nvPr/>
            </p:nvSpPr>
            <p:spPr>
              <a:xfrm>
                <a:off x="4890347" y="1513100"/>
                <a:ext cx="4875916" cy="215444"/>
              </a:xfrm>
              <a:prstGeom prst="rect">
                <a:avLst/>
              </a:prstGeom>
              <a:noFill/>
            </p:spPr>
            <p:txBody>
              <a:bodyPr wrap="square" lIns="0" tIns="0" rIns="0" bIns="0" rtlCol="0">
                <a:spAutoFit/>
              </a:bodyPr>
              <a:lstStyle/>
              <a:p>
                <a:pPr>
                  <a:spcBef>
                    <a:spcPts val="600"/>
                  </a:spcBef>
                </a:pPr>
                <a:r>
                  <a:rPr lang="en-US" sz="1400" b="1" dirty="0" smtClean="0">
                    <a:solidFill>
                      <a:schemeClr val="bg1"/>
                    </a:solidFill>
                    <a:latin typeface="Georgia" panose="02040502050405020303" pitchFamily="18" charset="0"/>
                  </a:rPr>
                  <a:t>Introduction</a:t>
                </a:r>
                <a:endParaRPr lang="en-US" sz="1400" b="1" dirty="0">
                  <a:solidFill>
                    <a:schemeClr val="bg1"/>
                  </a:solidFill>
                  <a:latin typeface="Georgia" panose="02040502050405020303" pitchFamily="18" charset="0"/>
                </a:endParaRPr>
              </a:p>
            </p:txBody>
          </p:sp>
        </p:grpSp>
      </p:grpSp>
      <p:sp>
        <p:nvSpPr>
          <p:cNvPr id="3" name="TextBox 2"/>
          <p:cNvSpPr txBox="1"/>
          <p:nvPr/>
        </p:nvSpPr>
        <p:spPr>
          <a:xfrm>
            <a:off x="11069053" y="6368716"/>
            <a:ext cx="721894" cy="369332"/>
          </a:xfrm>
          <a:prstGeom prst="rect">
            <a:avLst/>
          </a:prstGeom>
          <a:noFill/>
        </p:spPr>
        <p:txBody>
          <a:bodyPr wrap="square" rtlCol="0">
            <a:spAutoFit/>
          </a:bodyPr>
          <a:lstStyle/>
          <a:p>
            <a:r>
              <a:rPr lang="en-US" dirty="0" smtClean="0"/>
              <a:t>4</a:t>
            </a:r>
            <a:endParaRPr lang="en-US" dirty="0"/>
          </a:p>
        </p:txBody>
      </p:sp>
    </p:spTree>
    <p:extLst>
      <p:ext uri="{BB962C8B-B14F-4D97-AF65-F5344CB8AC3E}">
        <p14:creationId xmlns:p14="http://schemas.microsoft.com/office/powerpoint/2010/main" val="289547580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7860"/>
            <a:ext cx="10515600" cy="1325563"/>
          </a:xfrm>
        </p:spPr>
        <p:txBody>
          <a:bodyPr>
            <a:normAutofit/>
          </a:bodyPr>
          <a:lstStyle/>
          <a:p>
            <a:r>
              <a:rPr lang="en-US" sz="3200" dirty="0" smtClean="0">
                <a:solidFill>
                  <a:srgbClr val="7030A0"/>
                </a:solidFill>
              </a:rPr>
              <a:t>Introduction </a:t>
            </a:r>
            <a:br>
              <a:rPr lang="en-US" sz="3200" dirty="0" smtClean="0">
                <a:solidFill>
                  <a:srgbClr val="7030A0"/>
                </a:solidFill>
              </a:rPr>
            </a:br>
            <a:endParaRPr lang="en-US" sz="3200" dirty="0">
              <a:solidFill>
                <a:srgbClr val="7030A0"/>
              </a:solidFill>
            </a:endParaRPr>
          </a:p>
        </p:txBody>
      </p:sp>
      <p:pic>
        <p:nvPicPr>
          <p:cNvPr id="10" name="Picture 9" descr="A close up of a logo&#10;&#10;Description generated with very high confidence">
            <a:extLst>
              <a:ext uri="{FF2B5EF4-FFF2-40B4-BE49-F238E27FC236}">
                <a16:creationId xmlns:a16="http://schemas.microsoft.com/office/drawing/2014/main" xmlns="" id="{230EF5C0-86C1-41D7-BD93-C14084BD4FF0}"/>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392829" y="3007344"/>
            <a:ext cx="270000" cy="2700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xmlns="" id="{65C87C84-7664-47CA-AE4C-4DCC9C2B92F3}"/>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75147" y="3867311"/>
            <a:ext cx="270000" cy="270000"/>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xmlns="" id="{CD95CB20-122C-4829-9170-24BF540BFFCC}"/>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562826" y="5103797"/>
            <a:ext cx="270000" cy="270000"/>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xmlns="" id="{B4B965E0-93A4-4A85-A99A-C9AC4BAFA33C}"/>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994530" y="5201307"/>
            <a:ext cx="270000" cy="270000"/>
          </a:xfrm>
          <a:prstGeom prst="rect">
            <a:avLst/>
          </a:prstGeom>
        </p:spPr>
      </p:pic>
      <p:sp>
        <p:nvSpPr>
          <p:cNvPr id="16" name="Freeform 10">
            <a:extLst>
              <a:ext uri="{FF2B5EF4-FFF2-40B4-BE49-F238E27FC236}">
                <a16:creationId xmlns:a16="http://schemas.microsoft.com/office/drawing/2014/main" xmlns="" id="{76EDCEF1-749C-4785-BC3A-9DF323026693}"/>
              </a:ext>
            </a:extLst>
          </p:cNvPr>
          <p:cNvSpPr>
            <a:spLocks/>
          </p:cNvSpPr>
          <p:nvPr/>
        </p:nvSpPr>
        <p:spPr bwMode="auto">
          <a:xfrm>
            <a:off x="3582332" y="2799622"/>
            <a:ext cx="1652454" cy="1376498"/>
          </a:xfrm>
          <a:custGeom>
            <a:avLst/>
            <a:gdLst/>
            <a:ahLst/>
            <a:cxnLst>
              <a:cxn ang="0">
                <a:pos x="126" y="396"/>
              </a:cxn>
              <a:cxn ang="0">
                <a:pos x="76" y="153"/>
              </a:cxn>
              <a:cxn ang="0">
                <a:pos x="475" y="73"/>
              </a:cxn>
              <a:cxn ang="0">
                <a:pos x="225" y="182"/>
              </a:cxn>
              <a:cxn ang="0">
                <a:pos x="126" y="396"/>
              </a:cxn>
            </a:cxnLst>
            <a:rect l="0" t="0" r="r" b="b"/>
            <a:pathLst>
              <a:path w="475" h="396">
                <a:moveTo>
                  <a:pt x="126" y="396"/>
                </a:moveTo>
                <a:cubicBezTo>
                  <a:pt x="126" y="396"/>
                  <a:pt x="0" y="278"/>
                  <a:pt x="76" y="153"/>
                </a:cubicBezTo>
                <a:cubicBezTo>
                  <a:pt x="168" y="0"/>
                  <a:pt x="475" y="73"/>
                  <a:pt x="475" y="73"/>
                </a:cubicBezTo>
                <a:cubicBezTo>
                  <a:pt x="475" y="73"/>
                  <a:pt x="318" y="70"/>
                  <a:pt x="225" y="182"/>
                </a:cubicBezTo>
                <a:cubicBezTo>
                  <a:pt x="160" y="261"/>
                  <a:pt x="126" y="396"/>
                  <a:pt x="126" y="396"/>
                </a:cubicBezTo>
                <a:close/>
              </a:path>
            </a:pathLst>
          </a:custGeom>
          <a:solidFill>
            <a:schemeClr val="accent1">
              <a:lumMod val="75000"/>
            </a:schemeClr>
          </a:solidFill>
          <a:ln w="9525">
            <a:noFill/>
            <a:round/>
            <a:headEnd/>
            <a:tailEnd/>
          </a:ln>
          <a:scene3d>
            <a:camera prst="orthographicFront"/>
            <a:lightRig rig="threePt" dir="t"/>
          </a:scene3d>
          <a:sp3d>
            <a:bevelT w="101600" h="101600" prst="cross"/>
          </a:sp3d>
        </p:spPr>
        <p:txBody>
          <a:bodyPr vert="horz" wrap="square" lIns="91440" tIns="45720" rIns="91440" bIns="45720" numCol="1" anchor="t" anchorCtr="0" compatLnSpc="1">
            <a:prstTxWarp prst="textNoShape">
              <a:avLst/>
            </a:prstTxWarp>
          </a:bodyPr>
          <a:lstStyle/>
          <a:p>
            <a:endParaRPr lang="en-US"/>
          </a:p>
        </p:txBody>
      </p:sp>
      <p:sp>
        <p:nvSpPr>
          <p:cNvPr id="17" name="Freeform 11">
            <a:extLst>
              <a:ext uri="{FF2B5EF4-FFF2-40B4-BE49-F238E27FC236}">
                <a16:creationId xmlns:a16="http://schemas.microsoft.com/office/drawing/2014/main" xmlns="" id="{D410FBAD-DC0E-4A78-BFA1-74EE6C0C779C}"/>
              </a:ext>
            </a:extLst>
          </p:cNvPr>
          <p:cNvSpPr>
            <a:spLocks/>
          </p:cNvSpPr>
          <p:nvPr/>
        </p:nvSpPr>
        <p:spPr bwMode="auto">
          <a:xfrm>
            <a:off x="4755012" y="2393989"/>
            <a:ext cx="1438916" cy="1350216"/>
          </a:xfrm>
          <a:custGeom>
            <a:avLst/>
            <a:gdLst/>
            <a:ahLst/>
            <a:cxnLst>
              <a:cxn ang="0">
                <a:pos x="0" y="157"/>
              </a:cxn>
              <a:cxn ang="0">
                <a:pos x="215" y="33"/>
              </a:cxn>
              <a:cxn ang="0">
                <a:pos x="414" y="388"/>
              </a:cxn>
              <a:cxn ang="0">
                <a:pos x="234" y="184"/>
              </a:cxn>
              <a:cxn ang="0">
                <a:pos x="0" y="157"/>
              </a:cxn>
            </a:cxnLst>
            <a:rect l="0" t="0" r="r" b="b"/>
            <a:pathLst>
              <a:path w="414" h="388">
                <a:moveTo>
                  <a:pt x="0" y="157"/>
                </a:moveTo>
                <a:cubicBezTo>
                  <a:pt x="0" y="157"/>
                  <a:pt x="73" y="0"/>
                  <a:pt x="215" y="33"/>
                </a:cubicBezTo>
                <a:cubicBezTo>
                  <a:pt x="389" y="74"/>
                  <a:pt x="414" y="388"/>
                  <a:pt x="414" y="388"/>
                </a:cubicBezTo>
                <a:cubicBezTo>
                  <a:pt x="414" y="388"/>
                  <a:pt x="370" y="238"/>
                  <a:pt x="234" y="184"/>
                </a:cubicBezTo>
                <a:cubicBezTo>
                  <a:pt x="139" y="146"/>
                  <a:pt x="0" y="157"/>
                  <a:pt x="0" y="157"/>
                </a:cubicBezTo>
                <a:close/>
              </a:path>
            </a:pathLst>
          </a:custGeom>
          <a:solidFill>
            <a:schemeClr val="accent2">
              <a:lumMod val="75000"/>
            </a:schemeClr>
          </a:solidFill>
          <a:ln w="9525">
            <a:noFill/>
            <a:round/>
            <a:headEnd/>
            <a:tailEnd/>
          </a:ln>
          <a:scene3d>
            <a:camera prst="orthographicFront"/>
            <a:lightRig rig="threePt" dir="t"/>
          </a:scene3d>
          <a:sp3d>
            <a:bevelT w="101600" h="101600" prst="cross"/>
          </a:sp3d>
        </p:spPr>
        <p:txBody>
          <a:bodyPr vert="horz" wrap="square" lIns="91440" tIns="45720" rIns="91440" bIns="45720" numCol="1" anchor="t" anchorCtr="0" compatLnSpc="1">
            <a:prstTxWarp prst="textNoShape">
              <a:avLst/>
            </a:prstTxWarp>
          </a:bodyPr>
          <a:lstStyle/>
          <a:p>
            <a:endParaRPr lang="en-US"/>
          </a:p>
        </p:txBody>
      </p:sp>
      <p:sp>
        <p:nvSpPr>
          <p:cNvPr id="18" name="Freeform 12">
            <a:extLst>
              <a:ext uri="{FF2B5EF4-FFF2-40B4-BE49-F238E27FC236}">
                <a16:creationId xmlns:a16="http://schemas.microsoft.com/office/drawing/2014/main" xmlns="" id="{EE5B3F4A-D5D4-46A7-B1DE-159E0D6B3873}"/>
              </a:ext>
            </a:extLst>
          </p:cNvPr>
          <p:cNvSpPr>
            <a:spLocks/>
          </p:cNvSpPr>
          <p:nvPr/>
        </p:nvSpPr>
        <p:spPr bwMode="auto">
          <a:xfrm>
            <a:off x="5823008" y="3327510"/>
            <a:ext cx="1011840" cy="1619602"/>
          </a:xfrm>
          <a:custGeom>
            <a:avLst/>
            <a:gdLst/>
            <a:ahLst/>
            <a:cxnLst>
              <a:cxn ang="0">
                <a:pos x="92" y="0"/>
              </a:cxn>
              <a:cxn ang="0">
                <a:pos x="276" y="167"/>
              </a:cxn>
              <a:cxn ang="0">
                <a:pos x="0" y="466"/>
              </a:cxn>
              <a:cxn ang="0">
                <a:pos x="138" y="231"/>
              </a:cxn>
              <a:cxn ang="0">
                <a:pos x="92" y="0"/>
              </a:cxn>
            </a:cxnLst>
            <a:rect l="0" t="0" r="r" b="b"/>
            <a:pathLst>
              <a:path w="291" h="466">
                <a:moveTo>
                  <a:pt x="92" y="0"/>
                </a:moveTo>
                <a:cubicBezTo>
                  <a:pt x="92" y="0"/>
                  <a:pt x="264" y="21"/>
                  <a:pt x="276" y="167"/>
                </a:cubicBezTo>
                <a:cubicBezTo>
                  <a:pt x="291" y="345"/>
                  <a:pt x="0" y="466"/>
                  <a:pt x="0" y="466"/>
                </a:cubicBezTo>
                <a:cubicBezTo>
                  <a:pt x="0" y="466"/>
                  <a:pt x="129" y="377"/>
                  <a:pt x="138" y="231"/>
                </a:cubicBezTo>
                <a:cubicBezTo>
                  <a:pt x="144" y="129"/>
                  <a:pt x="92" y="0"/>
                  <a:pt x="92" y="0"/>
                </a:cubicBezTo>
                <a:close/>
              </a:path>
            </a:pathLst>
          </a:custGeom>
          <a:solidFill>
            <a:schemeClr val="accent3">
              <a:lumMod val="75000"/>
            </a:schemeClr>
          </a:solidFill>
          <a:ln w="9525">
            <a:noFill/>
            <a:round/>
            <a:headEnd/>
            <a:tailEnd/>
          </a:ln>
          <a:scene3d>
            <a:camera prst="orthographicFront"/>
            <a:lightRig rig="threePt" dir="t"/>
          </a:scene3d>
          <a:sp3d>
            <a:bevelT w="101600" h="101600" prst="cross"/>
          </a:sp3d>
        </p:spPr>
        <p:txBody>
          <a:bodyPr vert="horz" wrap="square" lIns="91440" tIns="45720" rIns="91440" bIns="45720" numCol="1" anchor="t" anchorCtr="0" compatLnSpc="1">
            <a:prstTxWarp prst="textNoShape">
              <a:avLst/>
            </a:prstTxWarp>
          </a:bodyPr>
          <a:lstStyle/>
          <a:p>
            <a:endParaRPr lang="en-US"/>
          </a:p>
        </p:txBody>
      </p:sp>
      <p:sp>
        <p:nvSpPr>
          <p:cNvPr id="19" name="Freeform 13">
            <a:extLst>
              <a:ext uri="{FF2B5EF4-FFF2-40B4-BE49-F238E27FC236}">
                <a16:creationId xmlns:a16="http://schemas.microsoft.com/office/drawing/2014/main" xmlns="" id="{9F0332A9-7252-4DAE-9AB9-DDD07712A5FC}"/>
              </a:ext>
            </a:extLst>
          </p:cNvPr>
          <p:cNvSpPr>
            <a:spLocks/>
          </p:cNvSpPr>
          <p:nvPr/>
        </p:nvSpPr>
        <p:spPr bwMode="auto">
          <a:xfrm>
            <a:off x="4694053" y="4729695"/>
            <a:ext cx="1751010" cy="1031551"/>
          </a:xfrm>
          <a:custGeom>
            <a:avLst/>
            <a:gdLst/>
            <a:ahLst/>
            <a:cxnLst>
              <a:cxn ang="0">
                <a:pos x="471" y="0"/>
              </a:cxn>
              <a:cxn ang="0">
                <a:pos x="370" y="226"/>
              </a:cxn>
              <a:cxn ang="0">
                <a:pos x="0" y="56"/>
              </a:cxn>
              <a:cxn ang="0">
                <a:pos x="266" y="115"/>
              </a:cxn>
              <a:cxn ang="0">
                <a:pos x="471" y="0"/>
              </a:cxn>
            </a:cxnLst>
            <a:rect l="0" t="0" r="r" b="b"/>
            <a:pathLst>
              <a:path w="504" h="296">
                <a:moveTo>
                  <a:pt x="471" y="0"/>
                </a:moveTo>
                <a:cubicBezTo>
                  <a:pt x="471" y="0"/>
                  <a:pt x="504" y="170"/>
                  <a:pt x="370" y="226"/>
                </a:cubicBezTo>
                <a:cubicBezTo>
                  <a:pt x="205" y="296"/>
                  <a:pt x="0" y="56"/>
                  <a:pt x="0" y="56"/>
                </a:cubicBezTo>
                <a:cubicBezTo>
                  <a:pt x="0" y="56"/>
                  <a:pt x="124" y="151"/>
                  <a:pt x="266" y="115"/>
                </a:cubicBezTo>
                <a:cubicBezTo>
                  <a:pt x="365" y="89"/>
                  <a:pt x="471" y="0"/>
                  <a:pt x="471" y="0"/>
                </a:cubicBezTo>
                <a:close/>
              </a:path>
            </a:pathLst>
          </a:custGeom>
          <a:solidFill>
            <a:schemeClr val="accent4">
              <a:lumMod val="75000"/>
            </a:schemeClr>
          </a:solidFill>
          <a:ln w="9525">
            <a:noFill/>
            <a:round/>
            <a:headEnd/>
            <a:tailEnd/>
          </a:ln>
          <a:scene3d>
            <a:camera prst="orthographicFront"/>
            <a:lightRig rig="threePt" dir="t"/>
          </a:scene3d>
          <a:sp3d>
            <a:bevelT w="101600" h="101600" prst="cross"/>
          </a:sp3d>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xmlns="" id="{7DEC4144-F3A5-444A-8343-05370AE72C99}"/>
              </a:ext>
            </a:extLst>
          </p:cNvPr>
          <p:cNvSpPr>
            <a:spLocks/>
          </p:cNvSpPr>
          <p:nvPr/>
        </p:nvSpPr>
        <p:spPr bwMode="auto">
          <a:xfrm>
            <a:off x="3697942" y="3777469"/>
            <a:ext cx="1264801" cy="1787146"/>
          </a:xfrm>
          <a:custGeom>
            <a:avLst/>
            <a:gdLst/>
            <a:ahLst/>
            <a:cxnLst>
              <a:cxn ang="0">
                <a:pos x="363" y="431"/>
              </a:cxn>
              <a:cxn ang="0">
                <a:pos x="116" y="404"/>
              </a:cxn>
              <a:cxn ang="0">
                <a:pos x="164" y="0"/>
              </a:cxn>
              <a:cxn ang="0">
                <a:pos x="190" y="271"/>
              </a:cxn>
              <a:cxn ang="0">
                <a:pos x="363" y="431"/>
              </a:cxn>
            </a:cxnLst>
            <a:rect l="0" t="0" r="r" b="b"/>
            <a:pathLst>
              <a:path w="363" h="514">
                <a:moveTo>
                  <a:pt x="363" y="431"/>
                </a:moveTo>
                <a:cubicBezTo>
                  <a:pt x="363" y="431"/>
                  <a:pt x="212" y="514"/>
                  <a:pt x="116" y="404"/>
                </a:cubicBezTo>
                <a:cubicBezTo>
                  <a:pt x="0" y="269"/>
                  <a:pt x="164" y="0"/>
                  <a:pt x="164" y="0"/>
                </a:cubicBezTo>
                <a:cubicBezTo>
                  <a:pt x="164" y="0"/>
                  <a:pt x="112" y="147"/>
                  <a:pt x="190" y="271"/>
                </a:cubicBezTo>
                <a:cubicBezTo>
                  <a:pt x="245" y="357"/>
                  <a:pt x="363" y="431"/>
                  <a:pt x="363" y="431"/>
                </a:cubicBezTo>
                <a:close/>
              </a:path>
            </a:pathLst>
          </a:custGeom>
          <a:solidFill>
            <a:schemeClr val="accent5">
              <a:lumMod val="75000"/>
            </a:schemeClr>
          </a:solidFill>
          <a:ln w="9525">
            <a:noFill/>
            <a:round/>
            <a:headEnd/>
            <a:tailEnd/>
          </a:ln>
          <a:scene3d>
            <a:camera prst="orthographicFront"/>
            <a:lightRig rig="threePt" dir="t"/>
          </a:scene3d>
          <a:sp3d>
            <a:bevelT w="101600" h="101600" prst="cross"/>
          </a:sp3d>
        </p:spPr>
        <p:txBody>
          <a:bodyPr vert="horz" wrap="square" lIns="91440" tIns="45720" rIns="91440" bIns="45720" numCol="1" anchor="t" anchorCtr="0" compatLnSpc="1">
            <a:prstTxWarp prst="textNoShape">
              <a:avLst/>
            </a:prstTxWarp>
          </a:bodyPr>
          <a:lstStyle/>
          <a:p>
            <a:endParaRPr lang="en-US"/>
          </a:p>
        </p:txBody>
      </p:sp>
      <p:pic>
        <p:nvPicPr>
          <p:cNvPr id="21" name="Picture 20" descr="A close up of a logo&#10;&#10;Description generated with very high confidence">
            <a:extLst>
              <a:ext uri="{FF2B5EF4-FFF2-40B4-BE49-F238E27FC236}">
                <a16:creationId xmlns:a16="http://schemas.microsoft.com/office/drawing/2014/main" xmlns="" id="{1314E346-BD30-40DE-8AA6-473AE10CCF55}"/>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904399" y="3269191"/>
            <a:ext cx="270000" cy="270000"/>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xmlns="" id="{230EF5C0-86C1-41D7-BD93-C14084BD4FF0}"/>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73889" y="369523"/>
            <a:ext cx="270000" cy="270000"/>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xmlns="" id="{65C87C84-7664-47CA-AE4C-4DCC9C2B92F3}"/>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53593" y="3819783"/>
            <a:ext cx="270000" cy="270000"/>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xmlns="" id="{CD95CB20-122C-4829-9170-24BF540BFFCC}"/>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157943" y="4899705"/>
            <a:ext cx="270000" cy="270000"/>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xmlns="" id="{B4B965E0-93A4-4A85-A99A-C9AC4BAFA33C}"/>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34490" y="5151501"/>
            <a:ext cx="270000" cy="270000"/>
          </a:xfrm>
          <a:prstGeom prst="rect">
            <a:avLst/>
          </a:prstGeom>
        </p:spPr>
      </p:pic>
      <p:sp>
        <p:nvSpPr>
          <p:cNvPr id="26" name="TextBox 25">
            <a:extLst>
              <a:ext uri="{FF2B5EF4-FFF2-40B4-BE49-F238E27FC236}">
                <a16:creationId xmlns:a16="http://schemas.microsoft.com/office/drawing/2014/main" xmlns="" id="{D0DD7508-89B7-44B1-A747-534161991CDA}"/>
              </a:ext>
            </a:extLst>
          </p:cNvPr>
          <p:cNvSpPr txBox="1"/>
          <p:nvPr/>
        </p:nvSpPr>
        <p:spPr>
          <a:xfrm>
            <a:off x="6935568" y="2952557"/>
            <a:ext cx="2247070" cy="923330"/>
          </a:xfrm>
          <a:prstGeom prst="rect">
            <a:avLst/>
          </a:prstGeom>
          <a:noFill/>
        </p:spPr>
        <p:txBody>
          <a:bodyPr wrap="square" lIns="0" tIns="0" rIns="0" bIns="0" rtlCol="0" anchor="t">
            <a:spAutoFit/>
          </a:bodyPr>
          <a:lstStyle/>
          <a:p>
            <a:r>
              <a:rPr lang="en-US" b="1" dirty="0" smtClean="0">
                <a:solidFill>
                  <a:schemeClr val="accent4">
                    <a:lumMod val="75000"/>
                  </a:schemeClr>
                </a:solidFill>
                <a:latin typeface="Cardo" panose="02020600000000000000" pitchFamily="18" charset="-79"/>
                <a:ea typeface="Cardo" panose="02020600000000000000" pitchFamily="18" charset="-79"/>
                <a:cs typeface="Cardo" panose="02020600000000000000" pitchFamily="18" charset="-79"/>
              </a:rPr>
              <a:t>Smart Office</a:t>
            </a:r>
            <a:endParaRPr lang="en-US" b="1" dirty="0">
              <a:solidFill>
                <a:schemeClr val="accent4">
                  <a:lumMod val="75000"/>
                </a:schemeClr>
              </a:solidFill>
              <a:latin typeface="Cardo" panose="02020600000000000000" pitchFamily="18" charset="-79"/>
              <a:ea typeface="Cardo" panose="02020600000000000000" pitchFamily="18" charset="-79"/>
              <a:cs typeface="Cardo" panose="02020600000000000000" pitchFamily="18" charset="-79"/>
            </a:endParaRPr>
          </a:p>
          <a:p>
            <a:r>
              <a:rPr lang="en-US" sz="1050" dirty="0"/>
              <a:t> A smart office is a workplace where modern technology is leveraged to help employees work smarter, better, and faster</a:t>
            </a:r>
            <a:endParaRPr lang="en-IN" sz="1050" dirty="0">
              <a:solidFill>
                <a:schemeClr val="tx1">
                  <a:lumMod val="95000"/>
                  <a:lumOff val="5000"/>
                </a:schemeClr>
              </a:solidFill>
              <a:latin typeface="Cardo" panose="02020600000000000000" pitchFamily="18" charset="-79"/>
              <a:ea typeface="Cardo" panose="02020600000000000000" pitchFamily="18" charset="-79"/>
              <a:cs typeface="Cardo" panose="02020600000000000000" pitchFamily="18" charset="-79"/>
            </a:endParaRPr>
          </a:p>
        </p:txBody>
      </p:sp>
      <p:pic>
        <p:nvPicPr>
          <p:cNvPr id="27" name="Picture 26">
            <a:extLst>
              <a:ext uri="{FF2B5EF4-FFF2-40B4-BE49-F238E27FC236}">
                <a16:creationId xmlns:a16="http://schemas.microsoft.com/office/drawing/2014/main" xmlns="" id="{362DDC8D-D685-4A9B-94E6-4EA2C975069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46815" y="3377728"/>
            <a:ext cx="1223536" cy="1350000"/>
          </a:xfrm>
          <a:prstGeom prst="rect">
            <a:avLst/>
          </a:prstGeom>
        </p:spPr>
      </p:pic>
      <p:sp>
        <p:nvSpPr>
          <p:cNvPr id="30" name="TextBox 29">
            <a:extLst>
              <a:ext uri="{FF2B5EF4-FFF2-40B4-BE49-F238E27FC236}">
                <a16:creationId xmlns:a16="http://schemas.microsoft.com/office/drawing/2014/main" xmlns="" id="{390274BC-2186-4898-9089-25614807BC39}"/>
              </a:ext>
            </a:extLst>
          </p:cNvPr>
          <p:cNvSpPr txBox="1"/>
          <p:nvPr/>
        </p:nvSpPr>
        <p:spPr>
          <a:xfrm>
            <a:off x="1314255" y="2982305"/>
            <a:ext cx="2097764" cy="449867"/>
          </a:xfrm>
          <a:prstGeom prst="rect">
            <a:avLst/>
          </a:prstGeom>
          <a:noFill/>
        </p:spPr>
        <p:txBody>
          <a:bodyPr wrap="square" lIns="0" tIns="0" rIns="0" bIns="0" rtlCol="0" anchor="t">
            <a:spAutoFit/>
          </a:bodyPr>
          <a:lstStyle/>
          <a:p>
            <a:pPr algn="r"/>
            <a:r>
              <a:rPr lang="en-US" b="1" dirty="0" smtClean="0">
                <a:latin typeface="Cardo" panose="02020600000000000000" pitchFamily="18" charset="-79"/>
                <a:ea typeface="Cardo" panose="02020600000000000000" pitchFamily="18" charset="-79"/>
                <a:cs typeface="Cardo" panose="02020600000000000000" pitchFamily="18" charset="-79"/>
              </a:rPr>
              <a:t>Network </a:t>
            </a:r>
            <a:r>
              <a:rPr lang="en-US" b="1" dirty="0" err="1" smtClean="0">
                <a:latin typeface="Cardo" panose="02020600000000000000" pitchFamily="18" charset="-79"/>
                <a:ea typeface="Cardo" panose="02020600000000000000" pitchFamily="18" charset="-79"/>
                <a:cs typeface="Cardo" panose="02020600000000000000" pitchFamily="18" charset="-79"/>
              </a:rPr>
              <a:t>Sequrity</a:t>
            </a:r>
            <a:endParaRPr lang="en-US" b="1" dirty="0">
              <a:latin typeface="Cardo" panose="02020600000000000000" pitchFamily="18" charset="-79"/>
              <a:ea typeface="Cardo" panose="02020600000000000000" pitchFamily="18" charset="-79"/>
              <a:cs typeface="Cardo" panose="02020600000000000000" pitchFamily="18" charset="-79"/>
            </a:endParaRPr>
          </a:p>
          <a:p>
            <a:pPr algn="r">
              <a:lnSpc>
                <a:spcPct val="107000"/>
              </a:lnSpc>
            </a:pPr>
            <a:r>
              <a:rPr lang="en-IN" sz="1050" dirty="0" smtClean="0">
                <a:solidFill>
                  <a:schemeClr val="tx1">
                    <a:lumMod val="95000"/>
                    <a:lumOff val="5000"/>
                  </a:schemeClr>
                </a:solidFill>
                <a:latin typeface="Cardo" panose="02020600000000000000" pitchFamily="18" charset="-79"/>
                <a:ea typeface="Cardo" panose="02020600000000000000" pitchFamily="18" charset="-79"/>
                <a:cs typeface="Cardo" panose="02020600000000000000" pitchFamily="18" charset="-79"/>
              </a:rPr>
              <a:t>Is a type which secure the data .</a:t>
            </a:r>
            <a:endParaRPr lang="en-IN" sz="1050" dirty="0">
              <a:solidFill>
                <a:schemeClr val="tx1">
                  <a:lumMod val="95000"/>
                  <a:lumOff val="5000"/>
                </a:schemeClr>
              </a:solidFill>
              <a:latin typeface="Cardo" panose="02020600000000000000" pitchFamily="18" charset="-79"/>
              <a:ea typeface="Cardo" panose="02020600000000000000" pitchFamily="18" charset="-79"/>
              <a:cs typeface="Cardo" panose="02020600000000000000" pitchFamily="18" charset="-79"/>
            </a:endParaRPr>
          </a:p>
        </p:txBody>
      </p:sp>
      <p:sp>
        <p:nvSpPr>
          <p:cNvPr id="31" name="TextBox 30">
            <a:extLst>
              <a:ext uri="{FF2B5EF4-FFF2-40B4-BE49-F238E27FC236}">
                <a16:creationId xmlns:a16="http://schemas.microsoft.com/office/drawing/2014/main" xmlns="" id="{6E1EE2D9-F923-4B6B-8CCD-ABD2BE14189C}"/>
              </a:ext>
            </a:extLst>
          </p:cNvPr>
          <p:cNvSpPr txBox="1"/>
          <p:nvPr/>
        </p:nvSpPr>
        <p:spPr>
          <a:xfrm>
            <a:off x="978795" y="5103797"/>
            <a:ext cx="2943512" cy="622735"/>
          </a:xfrm>
          <a:prstGeom prst="rect">
            <a:avLst/>
          </a:prstGeom>
          <a:noFill/>
        </p:spPr>
        <p:txBody>
          <a:bodyPr wrap="square" lIns="0" tIns="0" rIns="0" bIns="0" rtlCol="0" anchor="t">
            <a:spAutoFit/>
          </a:bodyPr>
          <a:lstStyle/>
          <a:p>
            <a:pPr algn="r"/>
            <a:r>
              <a:rPr lang="en-US" b="1" dirty="0" smtClean="0">
                <a:solidFill>
                  <a:schemeClr val="accent5">
                    <a:lumMod val="75000"/>
                  </a:schemeClr>
                </a:solidFill>
                <a:latin typeface="Cardo" panose="02020600000000000000" pitchFamily="18" charset="-79"/>
                <a:ea typeface="Cardo" panose="02020600000000000000" pitchFamily="18" charset="-79"/>
                <a:cs typeface="Cardo" panose="02020600000000000000" pitchFamily="18" charset="-79"/>
              </a:rPr>
              <a:t>LAN</a:t>
            </a:r>
          </a:p>
          <a:p>
            <a:pPr algn="r">
              <a:lnSpc>
                <a:spcPct val="107000"/>
              </a:lnSpc>
            </a:pPr>
            <a:r>
              <a:rPr lang="en-US" sz="1050" dirty="0" smtClean="0">
                <a:solidFill>
                  <a:schemeClr val="tx1">
                    <a:lumMod val="95000"/>
                    <a:lumOff val="5000"/>
                  </a:schemeClr>
                </a:solidFill>
                <a:latin typeface="Cardo" panose="02020600000000000000" pitchFamily="18" charset="-79"/>
                <a:ea typeface="Cardo" panose="02020600000000000000" pitchFamily="18" charset="-79"/>
                <a:cs typeface="Cardo" panose="02020600000000000000" pitchFamily="18" charset="-79"/>
              </a:rPr>
              <a:t>Local Area Network is a collection of devices connection together in one physical location</a:t>
            </a:r>
            <a:endParaRPr lang="en-IN" sz="1050" dirty="0">
              <a:solidFill>
                <a:schemeClr val="tx1">
                  <a:lumMod val="95000"/>
                  <a:lumOff val="5000"/>
                </a:schemeClr>
              </a:solidFill>
              <a:latin typeface="Cardo" panose="02020600000000000000" pitchFamily="18" charset="-79"/>
              <a:ea typeface="Cardo" panose="02020600000000000000" pitchFamily="18" charset="-79"/>
              <a:cs typeface="Cardo" panose="02020600000000000000" pitchFamily="18" charset="-79"/>
            </a:endParaRPr>
          </a:p>
        </p:txBody>
      </p:sp>
      <p:sp>
        <p:nvSpPr>
          <p:cNvPr id="32" name="TextBox 31">
            <a:extLst>
              <a:ext uri="{FF2B5EF4-FFF2-40B4-BE49-F238E27FC236}">
                <a16:creationId xmlns:a16="http://schemas.microsoft.com/office/drawing/2014/main" xmlns="" id="{571597B9-B124-4150-BC34-BF1FC9BC6F9C}"/>
              </a:ext>
            </a:extLst>
          </p:cNvPr>
          <p:cNvSpPr txBox="1"/>
          <p:nvPr/>
        </p:nvSpPr>
        <p:spPr>
          <a:xfrm>
            <a:off x="2923505" y="1556091"/>
            <a:ext cx="4842456" cy="761747"/>
          </a:xfrm>
          <a:prstGeom prst="rect">
            <a:avLst/>
          </a:prstGeom>
          <a:noFill/>
        </p:spPr>
        <p:txBody>
          <a:bodyPr wrap="square" lIns="0" tIns="0" rIns="0" bIns="0" rtlCol="0" anchor="t">
            <a:spAutoFit/>
          </a:bodyPr>
          <a:lstStyle/>
          <a:p>
            <a:pPr algn="ctr"/>
            <a:r>
              <a:rPr lang="en-US" b="1" dirty="0" smtClean="0">
                <a:solidFill>
                  <a:schemeClr val="accent2">
                    <a:lumMod val="75000"/>
                  </a:schemeClr>
                </a:solidFill>
                <a:latin typeface="Cardo" panose="02020600000000000000" pitchFamily="18" charset="-79"/>
                <a:ea typeface="Cardo" panose="02020600000000000000" pitchFamily="18" charset="-79"/>
                <a:cs typeface="Cardo" panose="02020600000000000000" pitchFamily="18" charset="-79"/>
              </a:rPr>
              <a:t>IOT</a:t>
            </a:r>
          </a:p>
          <a:p>
            <a:pPr algn="ctr"/>
            <a:r>
              <a:rPr lang="en-US" sz="1050" dirty="0"/>
              <a:t>“things”—that are embedded with sensors, software, and other technologies for the purpose of connecting and exchanging data with other devices and systems over the internet.</a:t>
            </a:r>
            <a:endParaRPr lang="en-IN" sz="1050" dirty="0">
              <a:solidFill>
                <a:schemeClr val="tx1">
                  <a:lumMod val="95000"/>
                  <a:lumOff val="5000"/>
                </a:schemeClr>
              </a:solidFill>
              <a:latin typeface="Cardo" panose="02020600000000000000" pitchFamily="18" charset="-79"/>
              <a:ea typeface="Cardo" panose="02020600000000000000" pitchFamily="18" charset="-79"/>
              <a:cs typeface="Cardo" panose="02020600000000000000" pitchFamily="18" charset="-79"/>
            </a:endParaRPr>
          </a:p>
        </p:txBody>
      </p:sp>
      <p:pic>
        <p:nvPicPr>
          <p:cNvPr id="35" name="Picture 34" descr="A close up of a logo&#10;&#10;Description generated with very high confidence">
            <a:extLst>
              <a:ext uri="{FF2B5EF4-FFF2-40B4-BE49-F238E27FC236}">
                <a16:creationId xmlns:a16="http://schemas.microsoft.com/office/drawing/2014/main" xmlns="" id="{230EF5C0-86C1-41D7-BD93-C14084BD4FF0}"/>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392829" y="2682558"/>
            <a:ext cx="270000" cy="270000"/>
          </a:xfrm>
          <a:prstGeom prst="rect">
            <a:avLst/>
          </a:prstGeom>
        </p:spPr>
      </p:pic>
      <p:sp>
        <p:nvSpPr>
          <p:cNvPr id="37" name="TextBox 36">
            <a:extLst>
              <a:ext uri="{FF2B5EF4-FFF2-40B4-BE49-F238E27FC236}">
                <a16:creationId xmlns:a16="http://schemas.microsoft.com/office/drawing/2014/main" xmlns="" id="{D0DD7508-89B7-44B1-A747-534161991CDA}"/>
              </a:ext>
            </a:extLst>
          </p:cNvPr>
          <p:cNvSpPr txBox="1"/>
          <p:nvPr/>
        </p:nvSpPr>
        <p:spPr>
          <a:xfrm>
            <a:off x="6453593" y="4955434"/>
            <a:ext cx="3244199" cy="761747"/>
          </a:xfrm>
          <a:prstGeom prst="rect">
            <a:avLst/>
          </a:prstGeom>
          <a:noFill/>
        </p:spPr>
        <p:txBody>
          <a:bodyPr wrap="square" lIns="0" tIns="0" rIns="0" bIns="0" rtlCol="0" anchor="t">
            <a:spAutoFit/>
          </a:bodyPr>
          <a:lstStyle/>
          <a:p>
            <a:r>
              <a:rPr lang="en-US" b="1" dirty="0" smtClean="0">
                <a:solidFill>
                  <a:schemeClr val="accent4">
                    <a:lumMod val="75000"/>
                  </a:schemeClr>
                </a:solidFill>
                <a:latin typeface="Cardo" panose="02020600000000000000" pitchFamily="18" charset="-79"/>
                <a:ea typeface="Cardo" panose="02020600000000000000" pitchFamily="18" charset="-79"/>
                <a:cs typeface="Cardo" panose="02020600000000000000" pitchFamily="18" charset="-79"/>
              </a:rPr>
              <a:t>Computer Networking</a:t>
            </a:r>
            <a:endParaRPr lang="en-US" b="1" dirty="0">
              <a:solidFill>
                <a:schemeClr val="accent4">
                  <a:lumMod val="75000"/>
                </a:schemeClr>
              </a:solidFill>
              <a:latin typeface="Cardo" panose="02020600000000000000" pitchFamily="18" charset="-79"/>
              <a:ea typeface="Cardo" panose="02020600000000000000" pitchFamily="18" charset="-79"/>
              <a:cs typeface="Cardo" panose="02020600000000000000" pitchFamily="18" charset="-79"/>
            </a:endParaRPr>
          </a:p>
          <a:p>
            <a:r>
              <a:rPr lang="en-US" sz="1050" dirty="0"/>
              <a:t>Computer networking refers to connected computing devices and an ever-expanding array of </a:t>
            </a:r>
            <a:r>
              <a:rPr lang="en-US" sz="1050" dirty="0" err="1"/>
              <a:t>IoT</a:t>
            </a:r>
            <a:r>
              <a:rPr lang="en-US" sz="1050" dirty="0"/>
              <a:t> </a:t>
            </a:r>
            <a:r>
              <a:rPr lang="en-US" sz="1050" dirty="0" smtClean="0"/>
              <a:t>devices and pc that communication with one another.</a:t>
            </a:r>
            <a:endParaRPr lang="en-IN" sz="1050" dirty="0">
              <a:solidFill>
                <a:schemeClr val="tx1">
                  <a:lumMod val="95000"/>
                  <a:lumOff val="5000"/>
                </a:schemeClr>
              </a:solidFill>
              <a:latin typeface="Cardo" panose="02020600000000000000" pitchFamily="18" charset="-79"/>
              <a:ea typeface="Cardo" panose="02020600000000000000" pitchFamily="18" charset="-79"/>
              <a:cs typeface="Cardo" panose="02020600000000000000" pitchFamily="18" charset="-79"/>
            </a:endParaRPr>
          </a:p>
        </p:txBody>
      </p:sp>
      <p:sp>
        <p:nvSpPr>
          <p:cNvPr id="3" name="TextBox 2"/>
          <p:cNvSpPr txBox="1"/>
          <p:nvPr/>
        </p:nvSpPr>
        <p:spPr>
          <a:xfrm>
            <a:off x="10956758" y="6513095"/>
            <a:ext cx="625642" cy="369332"/>
          </a:xfrm>
          <a:prstGeom prst="rect">
            <a:avLst/>
          </a:prstGeom>
          <a:noFill/>
        </p:spPr>
        <p:txBody>
          <a:bodyPr wrap="square" rtlCol="0">
            <a:spAutoFit/>
          </a:bodyPr>
          <a:lstStyle/>
          <a:p>
            <a:r>
              <a:rPr lang="en-US" dirty="0" smtClean="0"/>
              <a:t>5</a:t>
            </a:r>
            <a:endParaRPr lang="en-US" dirty="0"/>
          </a:p>
        </p:txBody>
      </p:sp>
    </p:spTree>
    <p:extLst>
      <p:ext uri="{BB962C8B-B14F-4D97-AF65-F5344CB8AC3E}">
        <p14:creationId xmlns:p14="http://schemas.microsoft.com/office/powerpoint/2010/main" val="247906544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dirty="0" smtClean="0"/>
              <a:t>Part </a:t>
            </a:r>
            <a:r>
              <a:rPr lang="en-US" dirty="0"/>
              <a:t>1: Add Home Gateway to the </a:t>
            </a:r>
            <a:r>
              <a:rPr lang="en-US" dirty="0" smtClean="0"/>
              <a:t>Network.</a:t>
            </a:r>
          </a:p>
          <a:p>
            <a:r>
              <a:rPr lang="en-US" dirty="0" smtClean="0"/>
              <a:t>Part </a:t>
            </a:r>
            <a:r>
              <a:rPr lang="en-US" dirty="0"/>
              <a:t>2: Connect </a:t>
            </a:r>
            <a:r>
              <a:rPr lang="en-US" dirty="0" err="1"/>
              <a:t>IoT</a:t>
            </a:r>
            <a:r>
              <a:rPr lang="en-US" dirty="0"/>
              <a:t> Devices to the Wireless </a:t>
            </a:r>
            <a:r>
              <a:rPr lang="en-US" dirty="0" smtClean="0"/>
              <a:t>Network.</a:t>
            </a:r>
          </a:p>
          <a:p>
            <a:r>
              <a:rPr lang="en-US" dirty="0" smtClean="0"/>
              <a:t>Part 3:</a:t>
            </a:r>
            <a:r>
              <a:rPr lang="en-US" dirty="0">
                <a:latin typeface="arial" panose="020B0604020202020204" pitchFamily="34" charset="0"/>
              </a:rPr>
              <a:t> </a:t>
            </a:r>
            <a:r>
              <a:rPr lang="en-US" dirty="0" err="1">
                <a:latin typeface="arial" panose="020B0604020202020204" pitchFamily="34" charset="0"/>
              </a:rPr>
              <a:t>S</a:t>
            </a:r>
            <a:r>
              <a:rPr lang="en-US" dirty="0" err="1" smtClean="0">
                <a:latin typeface="arial" panose="020B0604020202020204" pitchFamily="34" charset="0"/>
              </a:rPr>
              <a:t>equrity</a:t>
            </a:r>
            <a:r>
              <a:rPr lang="en-US" dirty="0" smtClean="0">
                <a:latin typeface="arial" panose="020B0604020202020204" pitchFamily="34" charset="0"/>
              </a:rPr>
              <a:t> </a:t>
            </a:r>
            <a:r>
              <a:rPr lang="en-US" dirty="0" smtClean="0"/>
              <a:t>System.</a:t>
            </a:r>
          </a:p>
          <a:p>
            <a:r>
              <a:rPr lang="en-US" dirty="0"/>
              <a:t>Part </a:t>
            </a:r>
            <a:r>
              <a:rPr lang="en-US" dirty="0" smtClean="0"/>
              <a:t>4: </a:t>
            </a:r>
            <a:r>
              <a:rPr lang="en-US" dirty="0"/>
              <a:t>Add End User Device to the </a:t>
            </a:r>
            <a:r>
              <a:rPr lang="en-US" dirty="0" smtClean="0"/>
              <a:t>Network.</a:t>
            </a:r>
            <a:endParaRPr lang="en-US" dirty="0"/>
          </a:p>
          <a:p>
            <a:endParaRPr lang="en-US" dirty="0" smtClean="0"/>
          </a:p>
        </p:txBody>
      </p:sp>
      <p:sp>
        <p:nvSpPr>
          <p:cNvPr id="4" name="TextBox 3"/>
          <p:cNvSpPr txBox="1"/>
          <p:nvPr/>
        </p:nvSpPr>
        <p:spPr>
          <a:xfrm>
            <a:off x="11221453" y="6256421"/>
            <a:ext cx="778042" cy="368968"/>
          </a:xfrm>
          <a:prstGeom prst="rect">
            <a:avLst/>
          </a:prstGeom>
          <a:noFill/>
        </p:spPr>
        <p:txBody>
          <a:bodyPr wrap="square" rtlCol="0">
            <a:spAutoFit/>
          </a:bodyPr>
          <a:lstStyle/>
          <a:p>
            <a:r>
              <a:rPr lang="en-US" dirty="0" smtClean="0"/>
              <a:t>6</a:t>
            </a:r>
            <a:endParaRPr lang="en-US" dirty="0"/>
          </a:p>
        </p:txBody>
      </p:sp>
    </p:spTree>
    <p:extLst>
      <p:ext uri="{BB962C8B-B14F-4D97-AF65-F5344CB8AC3E}">
        <p14:creationId xmlns:p14="http://schemas.microsoft.com/office/powerpoint/2010/main" val="2192639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pen envelope">
            <a:extLst>
              <a:ext uri="{FF2B5EF4-FFF2-40B4-BE49-F238E27FC236}">
                <a16:creationId xmlns:a16="http://schemas.microsoft.com/office/drawing/2014/main" xmlns="" id="{899978A9-A5F2-401A-9914-0AA727144543}"/>
              </a:ext>
            </a:extLst>
          </p:cNvPr>
          <p:cNvSpPr/>
          <p:nvPr/>
        </p:nvSpPr>
        <p:spPr>
          <a:xfrm rot="10800000" flipH="1" flipV="1">
            <a:off x="1245237" y="3862953"/>
            <a:ext cx="3093217" cy="877060"/>
          </a:xfrm>
          <a:prstGeom prst="triangle">
            <a:avLst/>
          </a:prstGeom>
          <a:gradFill flip="none" rotWithShape="1">
            <a:gsLst>
              <a:gs pos="0">
                <a:srgbClr val="EEB30C"/>
              </a:gs>
              <a:gs pos="100000">
                <a:srgbClr val="FEDB3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0B1CBFB5-5CAB-4042-8ABB-D3A8FFE98A7E}"/>
              </a:ext>
            </a:extLst>
          </p:cNvPr>
          <p:cNvSpPr/>
          <p:nvPr/>
        </p:nvSpPr>
        <p:spPr>
          <a:xfrm>
            <a:off x="1259206" y="4740016"/>
            <a:ext cx="3093217" cy="1653606"/>
          </a:xfrm>
          <a:prstGeom prst="rect">
            <a:avLst/>
          </a:prstGeom>
          <a:gradFill flip="none" rotWithShape="1">
            <a:gsLst>
              <a:gs pos="55000">
                <a:schemeClr val="bg1"/>
              </a:gs>
              <a:gs pos="85825">
                <a:srgbClr val="FFFFB9"/>
              </a:gs>
              <a:gs pos="100000">
                <a:srgbClr val="FF993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xmlns="" id="{4D2E3161-A104-4A99-86FB-C5B26BB9C90A}"/>
              </a:ext>
            </a:extLst>
          </p:cNvPr>
          <p:cNvSpPr/>
          <p:nvPr/>
        </p:nvSpPr>
        <p:spPr>
          <a:xfrm rot="5400000" flipH="1">
            <a:off x="2654591" y="3130835"/>
            <a:ext cx="2547056" cy="209154"/>
          </a:xfrm>
          <a:prstGeom prst="triangl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xmlns="" id="{CCBD4742-B6BA-44BC-8231-77846936219C}"/>
              </a:ext>
            </a:extLst>
          </p:cNvPr>
          <p:cNvGrpSpPr/>
          <p:nvPr/>
        </p:nvGrpSpPr>
        <p:grpSpPr>
          <a:xfrm>
            <a:off x="1568853" y="663955"/>
            <a:ext cx="2345742" cy="5094109"/>
            <a:chOff x="445005" y="254405"/>
            <a:chExt cx="2345742" cy="5094109"/>
          </a:xfrm>
        </p:grpSpPr>
        <p:grpSp>
          <p:nvGrpSpPr>
            <p:cNvPr id="23" name="Group 22">
              <a:extLst>
                <a:ext uri="{FF2B5EF4-FFF2-40B4-BE49-F238E27FC236}">
                  <a16:creationId xmlns:a16="http://schemas.microsoft.com/office/drawing/2014/main" xmlns="" id="{857BFCF8-8874-41F4-84ED-C263F07B530C}"/>
                </a:ext>
              </a:extLst>
            </p:cNvPr>
            <p:cNvGrpSpPr/>
            <p:nvPr/>
          </p:nvGrpSpPr>
          <p:grpSpPr>
            <a:xfrm>
              <a:off x="452287" y="254405"/>
              <a:ext cx="2338460" cy="5094109"/>
              <a:chOff x="3648951" y="-84249"/>
              <a:chExt cx="2850194" cy="6208872"/>
            </a:xfrm>
          </p:grpSpPr>
          <p:sp>
            <p:nvSpPr>
              <p:cNvPr id="12" name="Rectangle 11">
                <a:extLst>
                  <a:ext uri="{FF2B5EF4-FFF2-40B4-BE49-F238E27FC236}">
                    <a16:creationId xmlns:a16="http://schemas.microsoft.com/office/drawing/2014/main" xmlns="" id="{15692DE7-99C8-48E3-B2F4-E26882F39DD2}"/>
                  </a:ext>
                </a:extLst>
              </p:cNvPr>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72A66DB6-3C47-4042-91A2-A3BFBF34FD0E}"/>
                  </a:ext>
                </a:extLst>
              </p:cNvPr>
              <p:cNvSpPr/>
              <p:nvPr/>
            </p:nvSpPr>
            <p:spPr>
              <a:xfrm>
                <a:off x="3648951" y="3331570"/>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6CC6BEE2-D40D-4BB1-B4D3-D8C89C4CE8FD}"/>
                  </a:ext>
                </a:extLst>
              </p:cNvPr>
              <p:cNvSpPr/>
              <p:nvPr/>
            </p:nvSpPr>
            <p:spPr>
              <a:xfrm>
                <a:off x="3648951" y="1467969"/>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774BBFDB-5F16-4E43-B09B-F7F2FF6165C7}"/>
                  </a:ext>
                </a:extLst>
              </p:cNvPr>
              <p:cNvSpPr/>
              <p:nvPr/>
            </p:nvSpPr>
            <p:spPr>
              <a:xfrm>
                <a:off x="3648951" y="-84249"/>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xmlns="" id="{567CAC1E-0A71-4ED0-B5EA-A218EE2DF079}"/>
                </a:ext>
              </a:extLst>
            </p:cNvPr>
            <p:cNvSpPr txBox="1"/>
            <p:nvPr/>
          </p:nvSpPr>
          <p:spPr>
            <a:xfrm>
              <a:off x="901134" y="335883"/>
              <a:ext cx="1264886" cy="830997"/>
            </a:xfrm>
            <a:prstGeom prst="rect">
              <a:avLst/>
            </a:prstGeom>
            <a:noFill/>
          </p:spPr>
          <p:txBody>
            <a:bodyPr wrap="square" rtlCol="0">
              <a:spAutoFit/>
            </a:bodyPr>
            <a:lstStyle/>
            <a:p>
              <a:pPr algn="ctr"/>
              <a:r>
                <a:rPr lang="en-US" sz="4800" dirty="0">
                  <a:solidFill>
                    <a:schemeClr val="bg1">
                      <a:lumMod val="50000"/>
                    </a:schemeClr>
                  </a:solidFill>
                  <a:latin typeface="Oswald" panose="02000503000000000000" pitchFamily="2" charset="0"/>
                </a:rPr>
                <a:t>01</a:t>
              </a:r>
            </a:p>
          </p:txBody>
        </p:sp>
        <p:sp>
          <p:nvSpPr>
            <p:cNvPr id="25" name="TextBox 24">
              <a:extLst>
                <a:ext uri="{FF2B5EF4-FFF2-40B4-BE49-F238E27FC236}">
                  <a16:creationId xmlns:a16="http://schemas.microsoft.com/office/drawing/2014/main" xmlns="" id="{996001D4-C4CF-43AD-B0BB-67EFDD7784CC}"/>
                </a:ext>
              </a:extLst>
            </p:cNvPr>
            <p:cNvSpPr txBox="1"/>
            <p:nvPr/>
          </p:nvSpPr>
          <p:spPr>
            <a:xfrm>
              <a:off x="445005" y="1964096"/>
              <a:ext cx="2338460" cy="261610"/>
            </a:xfrm>
            <a:prstGeom prst="rect">
              <a:avLst/>
            </a:prstGeom>
            <a:noFill/>
          </p:spPr>
          <p:txBody>
            <a:bodyPr wrap="square" rtlCol="0">
              <a:spAutoFit/>
            </a:bodyPr>
            <a:lstStyle/>
            <a:p>
              <a:pPr algn="ctr"/>
              <a:endParaRPr lang="en-US" sz="1100" dirty="0">
                <a:solidFill>
                  <a:schemeClr val="bg1">
                    <a:lumMod val="50000"/>
                  </a:schemeClr>
                </a:solidFill>
              </a:endParaRPr>
            </a:p>
          </p:txBody>
        </p:sp>
        <p:sp>
          <p:nvSpPr>
            <p:cNvPr id="26" name="TextBox 25">
              <a:extLst>
                <a:ext uri="{FF2B5EF4-FFF2-40B4-BE49-F238E27FC236}">
                  <a16:creationId xmlns:a16="http://schemas.microsoft.com/office/drawing/2014/main" xmlns="" id="{F1A6DA21-C359-46C3-BB3E-F59FCDF68AC2}"/>
                </a:ext>
              </a:extLst>
            </p:cNvPr>
            <p:cNvSpPr txBox="1"/>
            <p:nvPr/>
          </p:nvSpPr>
          <p:spPr>
            <a:xfrm>
              <a:off x="648353" y="1609754"/>
              <a:ext cx="1931764" cy="2523768"/>
            </a:xfrm>
            <a:prstGeom prst="rect">
              <a:avLst/>
            </a:prstGeom>
            <a:noFill/>
          </p:spPr>
          <p:txBody>
            <a:bodyPr wrap="square" rtlCol="0">
              <a:spAutoFit/>
            </a:bodyPr>
            <a:lstStyle/>
            <a:p>
              <a:pPr algn="ctr"/>
              <a:r>
                <a:rPr lang="en-US" b="1" dirty="0"/>
                <a:t>INTEL SRR3</a:t>
              </a:r>
              <a:endParaRPr lang="en-US" dirty="0"/>
            </a:p>
            <a:p>
              <a:pPr algn="ctr"/>
              <a:r>
                <a:rPr lang="en-US" sz="1000" b="1" dirty="0">
                  <a:solidFill>
                    <a:srgbClr val="1A1A1A"/>
                  </a:solidFill>
                  <a:latin typeface="Noto Sans"/>
                </a:rPr>
                <a:t>SRR3, the 628,000-square-foot, nine-story office building is 48 percent more energy efficient than other like buildings, produces 70potential to save over 12 million gallons (MGY) of potable water </a:t>
              </a:r>
              <a:r>
                <a:rPr lang="en-US" sz="1000" b="1" dirty="0" err="1">
                  <a:solidFill>
                    <a:srgbClr val="1A1A1A"/>
                  </a:solidFill>
                  <a:latin typeface="Noto Sans"/>
                </a:rPr>
                <a:t>annuallypercent</a:t>
              </a:r>
              <a:r>
                <a:rPr lang="en-US" sz="1000" b="1" dirty="0">
                  <a:solidFill>
                    <a:srgbClr val="1A1A1A"/>
                  </a:solidFill>
                  <a:latin typeface="Noto Sans"/>
                </a:rPr>
                <a:t> less </a:t>
              </a:r>
              <a:r>
                <a:rPr lang="en-US" sz="1000" b="1" dirty="0" err="1">
                  <a:solidFill>
                    <a:srgbClr val="1A1A1A"/>
                  </a:solidFill>
                  <a:latin typeface="Noto Sans"/>
                </a:rPr>
                <a:t>greenhouseGHG</a:t>
              </a:r>
              <a:r>
                <a:rPr lang="en-US" sz="1000" b="1" dirty="0">
                  <a:solidFill>
                    <a:srgbClr val="1A1A1A"/>
                  </a:solidFill>
                  <a:latin typeface="Noto Sans"/>
                </a:rPr>
                <a:t>) emissions and has the</a:t>
              </a:r>
              <a:r>
                <a:rPr lang="en-US" sz="1000" b="1" dirty="0"/>
                <a:t> potential to save over 12 million gallons (MGY) of potable water annually.</a:t>
              </a:r>
            </a:p>
            <a:p>
              <a:pPr algn="ctr"/>
              <a:endParaRPr lang="en-US" sz="1000" dirty="0">
                <a:solidFill>
                  <a:srgbClr val="FFC000"/>
                </a:solidFill>
                <a:latin typeface="Oswald" panose="02000503000000000000" pitchFamily="2" charset="0"/>
              </a:endParaRPr>
            </a:p>
          </p:txBody>
        </p:sp>
        <p:pic>
          <p:nvPicPr>
            <p:cNvPr id="28" name="Graphic 27" descr="Business Growth">
              <a:extLst>
                <a:ext uri="{FF2B5EF4-FFF2-40B4-BE49-F238E27FC236}">
                  <a16:creationId xmlns:a16="http://schemas.microsoft.com/office/drawing/2014/main" xmlns="" id="{958DC563-6DA5-4D1B-A27C-4831779EBBA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317125" y="3821190"/>
              <a:ext cx="678064" cy="678064"/>
            </a:xfrm>
            <a:prstGeom prst="rect">
              <a:avLst/>
            </a:prstGeom>
          </p:spPr>
        </p:pic>
      </p:grpSp>
      <p:sp>
        <p:nvSpPr>
          <p:cNvPr id="15" name="Isosceles Triangle 14">
            <a:extLst>
              <a:ext uri="{FF2B5EF4-FFF2-40B4-BE49-F238E27FC236}">
                <a16:creationId xmlns:a16="http://schemas.microsoft.com/office/drawing/2014/main" xmlns="" id="{C8F998AE-FF27-430E-BCA2-A79110ABB1FE}"/>
              </a:ext>
            </a:extLst>
          </p:cNvPr>
          <p:cNvSpPr/>
          <p:nvPr/>
        </p:nvSpPr>
        <p:spPr>
          <a:xfrm rot="5400000">
            <a:off x="1205707" y="4793514"/>
            <a:ext cx="1653606" cy="1546608"/>
          </a:xfrm>
          <a:prstGeom prst="triangle">
            <a:avLst/>
          </a:prstGeom>
          <a:solidFill>
            <a:srgbClr val="F9C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xmlns="" id="{9F179FDE-0237-4400-B16F-7FC1C9EBF82D}"/>
              </a:ext>
            </a:extLst>
          </p:cNvPr>
          <p:cNvSpPr/>
          <p:nvPr/>
        </p:nvSpPr>
        <p:spPr>
          <a:xfrm rot="5400000" flipH="1" flipV="1">
            <a:off x="2752316" y="4793514"/>
            <a:ext cx="1653606" cy="1546608"/>
          </a:xfrm>
          <a:prstGeom prst="triangle">
            <a:avLst/>
          </a:prstGeom>
          <a:solidFill>
            <a:srgbClr val="F9C9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07418699-DB7D-4236-A544-40970DB10551}"/>
              </a:ext>
            </a:extLst>
          </p:cNvPr>
          <p:cNvSpPr/>
          <p:nvPr/>
        </p:nvSpPr>
        <p:spPr>
          <a:xfrm rot="10800000" flipH="1" flipV="1">
            <a:off x="1259205" y="5516561"/>
            <a:ext cx="3093217" cy="877060"/>
          </a:xfrm>
          <a:prstGeom prst="triangle">
            <a:avLst/>
          </a:prstGeom>
          <a:solidFill>
            <a:srgbClr val="EEB3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losed Evvelope Yellow">
            <a:extLst>
              <a:ext uri="{FF2B5EF4-FFF2-40B4-BE49-F238E27FC236}">
                <a16:creationId xmlns:a16="http://schemas.microsoft.com/office/drawing/2014/main" xmlns="" id="{1714E748-C0FB-43BF-BFF1-DBBC82FC0D6A}"/>
              </a:ext>
            </a:extLst>
          </p:cNvPr>
          <p:cNvSpPr/>
          <p:nvPr/>
        </p:nvSpPr>
        <p:spPr>
          <a:xfrm rot="10800000" flipH="1">
            <a:off x="1259206" y="4740013"/>
            <a:ext cx="3093217" cy="877060"/>
          </a:xfrm>
          <a:prstGeom prst="triangle">
            <a:avLst/>
          </a:prstGeom>
          <a:solidFill>
            <a:srgbClr val="FED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ight Triangle 30">
            <a:extLst>
              <a:ext uri="{FF2B5EF4-FFF2-40B4-BE49-F238E27FC236}">
                <a16:creationId xmlns:a16="http://schemas.microsoft.com/office/drawing/2014/main" xmlns="" id="{CC26B88A-5721-4B5C-A321-6956AAF14E4F}"/>
              </a:ext>
            </a:extLst>
          </p:cNvPr>
          <p:cNvSpPr/>
          <p:nvPr/>
        </p:nvSpPr>
        <p:spPr>
          <a:xfrm rot="16200000" flipH="1" flipV="1">
            <a:off x="3358495" y="1375597"/>
            <a:ext cx="1200688" cy="87996"/>
          </a:xfrm>
          <a:prstGeom prst="rtTriangle">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pen envelope">
            <a:extLst>
              <a:ext uri="{FF2B5EF4-FFF2-40B4-BE49-F238E27FC236}">
                <a16:creationId xmlns:a16="http://schemas.microsoft.com/office/drawing/2014/main" xmlns="" id="{4A2A98D8-3BC7-4A22-81B8-0DBFDEE8B1C6}"/>
              </a:ext>
            </a:extLst>
          </p:cNvPr>
          <p:cNvSpPr/>
          <p:nvPr/>
        </p:nvSpPr>
        <p:spPr>
          <a:xfrm rot="10800000" flipH="1" flipV="1">
            <a:off x="4432466" y="3862953"/>
            <a:ext cx="3093217" cy="877060"/>
          </a:xfrm>
          <a:prstGeom prst="triangle">
            <a:avLst/>
          </a:prstGeom>
          <a:gradFill flip="none" rotWithShape="1">
            <a:gsLst>
              <a:gs pos="0">
                <a:srgbClr val="EA005F"/>
              </a:gs>
              <a:gs pos="100000">
                <a:srgbClr val="FF3F8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xmlns="" id="{F8302F74-AD8A-4173-8CD7-9F376CCB8964}"/>
              </a:ext>
            </a:extLst>
          </p:cNvPr>
          <p:cNvSpPr/>
          <p:nvPr/>
        </p:nvSpPr>
        <p:spPr>
          <a:xfrm>
            <a:off x="4446435" y="4740016"/>
            <a:ext cx="3093217" cy="1653606"/>
          </a:xfrm>
          <a:prstGeom prst="rect">
            <a:avLst/>
          </a:prstGeom>
          <a:gradFill flip="none" rotWithShape="1">
            <a:gsLst>
              <a:gs pos="55000">
                <a:schemeClr val="bg1"/>
              </a:gs>
              <a:gs pos="85825">
                <a:srgbClr val="FFFFB9"/>
              </a:gs>
              <a:gs pos="100000">
                <a:srgbClr val="FF3F8D"/>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xmlns="" id="{86BC86E8-962C-48D3-842E-C019534D6FE9}"/>
              </a:ext>
            </a:extLst>
          </p:cNvPr>
          <p:cNvSpPr/>
          <p:nvPr/>
        </p:nvSpPr>
        <p:spPr>
          <a:xfrm rot="5400000" flipH="1">
            <a:off x="5841820" y="3130835"/>
            <a:ext cx="2547056" cy="209154"/>
          </a:xfrm>
          <a:prstGeom prst="triangl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xmlns="" id="{87C150E7-62DF-4472-8C7E-879523B8E18E}"/>
              </a:ext>
            </a:extLst>
          </p:cNvPr>
          <p:cNvGrpSpPr/>
          <p:nvPr/>
        </p:nvGrpSpPr>
        <p:grpSpPr>
          <a:xfrm>
            <a:off x="4659033" y="612099"/>
            <a:ext cx="2351738" cy="5094109"/>
            <a:chOff x="445005" y="254405"/>
            <a:chExt cx="2351738" cy="5094109"/>
          </a:xfrm>
        </p:grpSpPr>
        <p:grpSp>
          <p:nvGrpSpPr>
            <p:cNvPr id="36" name="Group 35">
              <a:extLst>
                <a:ext uri="{FF2B5EF4-FFF2-40B4-BE49-F238E27FC236}">
                  <a16:creationId xmlns:a16="http://schemas.microsoft.com/office/drawing/2014/main" xmlns="" id="{2ABAA147-EDDA-4073-B648-9DEFF3A3CBAF}"/>
                </a:ext>
              </a:extLst>
            </p:cNvPr>
            <p:cNvGrpSpPr/>
            <p:nvPr/>
          </p:nvGrpSpPr>
          <p:grpSpPr>
            <a:xfrm>
              <a:off x="452287" y="254405"/>
              <a:ext cx="2344456" cy="5094109"/>
              <a:chOff x="3648951" y="-84249"/>
              <a:chExt cx="2857502" cy="6208872"/>
            </a:xfrm>
          </p:grpSpPr>
          <p:sp>
            <p:nvSpPr>
              <p:cNvPr id="41" name="Rectangle 40">
                <a:extLst>
                  <a:ext uri="{FF2B5EF4-FFF2-40B4-BE49-F238E27FC236}">
                    <a16:creationId xmlns:a16="http://schemas.microsoft.com/office/drawing/2014/main" xmlns="" id="{30DC803A-E994-48E5-85B5-1788F91AFB2B}"/>
                  </a:ext>
                </a:extLst>
              </p:cNvPr>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28C3FCA4-7C86-4F84-A092-2FFCBCB50747}"/>
                  </a:ext>
                </a:extLst>
              </p:cNvPr>
              <p:cNvSpPr/>
              <p:nvPr/>
            </p:nvSpPr>
            <p:spPr>
              <a:xfrm>
                <a:off x="3656259" y="3201900"/>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xmlns="" id="{5B2B5580-81A4-4461-ACE7-0CAB84489AE3}"/>
                  </a:ext>
                </a:extLst>
              </p:cNvPr>
              <p:cNvSpPr/>
              <p:nvPr/>
            </p:nvSpPr>
            <p:spPr>
              <a:xfrm>
                <a:off x="3648951" y="1467969"/>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164D6F3B-FC79-4F58-BD2F-41D8AD308BAF}"/>
                  </a:ext>
                </a:extLst>
              </p:cNvPr>
              <p:cNvSpPr/>
              <p:nvPr/>
            </p:nvSpPr>
            <p:spPr>
              <a:xfrm>
                <a:off x="3648951" y="-84249"/>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xmlns="" id="{6E9CBE0D-85C6-49CD-9F7B-9A850F113380}"/>
                </a:ext>
              </a:extLst>
            </p:cNvPr>
            <p:cNvSpPr txBox="1"/>
            <p:nvPr/>
          </p:nvSpPr>
          <p:spPr>
            <a:xfrm>
              <a:off x="901134" y="335883"/>
              <a:ext cx="1264886" cy="830997"/>
            </a:xfrm>
            <a:prstGeom prst="rect">
              <a:avLst/>
            </a:prstGeom>
            <a:noFill/>
          </p:spPr>
          <p:txBody>
            <a:bodyPr wrap="square" rtlCol="0">
              <a:spAutoFit/>
            </a:bodyPr>
            <a:lstStyle/>
            <a:p>
              <a:pPr algn="ctr"/>
              <a:r>
                <a:rPr lang="en-US" sz="4800" dirty="0">
                  <a:solidFill>
                    <a:schemeClr val="bg1">
                      <a:lumMod val="50000"/>
                    </a:schemeClr>
                  </a:solidFill>
                  <a:latin typeface="Oswald" panose="02000503000000000000" pitchFamily="2" charset="0"/>
                </a:rPr>
                <a:t>02</a:t>
              </a:r>
            </a:p>
          </p:txBody>
        </p:sp>
        <p:sp>
          <p:nvSpPr>
            <p:cNvPr id="38" name="TextBox 37">
              <a:extLst>
                <a:ext uri="{FF2B5EF4-FFF2-40B4-BE49-F238E27FC236}">
                  <a16:creationId xmlns:a16="http://schemas.microsoft.com/office/drawing/2014/main" xmlns="" id="{88771354-3DDE-454C-ABD4-8C29B1747CE3}"/>
                </a:ext>
              </a:extLst>
            </p:cNvPr>
            <p:cNvSpPr txBox="1"/>
            <p:nvPr/>
          </p:nvSpPr>
          <p:spPr>
            <a:xfrm>
              <a:off x="445005" y="1964096"/>
              <a:ext cx="2338460" cy="261610"/>
            </a:xfrm>
            <a:prstGeom prst="rect">
              <a:avLst/>
            </a:prstGeom>
            <a:noFill/>
          </p:spPr>
          <p:txBody>
            <a:bodyPr wrap="square" rtlCol="0">
              <a:spAutoFit/>
            </a:bodyPr>
            <a:lstStyle/>
            <a:p>
              <a:pPr algn="ctr"/>
              <a:endParaRPr lang="en-US" sz="1100" dirty="0">
                <a:solidFill>
                  <a:schemeClr val="bg1">
                    <a:lumMod val="50000"/>
                  </a:schemeClr>
                </a:solidFill>
              </a:endParaRPr>
            </a:p>
          </p:txBody>
        </p:sp>
        <p:sp>
          <p:nvSpPr>
            <p:cNvPr id="39" name="TextBox 38">
              <a:extLst>
                <a:ext uri="{FF2B5EF4-FFF2-40B4-BE49-F238E27FC236}">
                  <a16:creationId xmlns:a16="http://schemas.microsoft.com/office/drawing/2014/main" xmlns="" id="{A8346E3E-65FC-4E66-A299-37F6C8E68938}"/>
                </a:ext>
              </a:extLst>
            </p:cNvPr>
            <p:cNvSpPr txBox="1"/>
            <p:nvPr/>
          </p:nvSpPr>
          <p:spPr>
            <a:xfrm>
              <a:off x="531691" y="1527931"/>
              <a:ext cx="2048426" cy="1631216"/>
            </a:xfrm>
            <a:prstGeom prst="rect">
              <a:avLst/>
            </a:prstGeom>
            <a:noFill/>
          </p:spPr>
          <p:txBody>
            <a:bodyPr wrap="square" rtlCol="0">
              <a:spAutoFit/>
            </a:bodyPr>
            <a:lstStyle/>
            <a:p>
              <a:pPr algn="ctr"/>
              <a:r>
                <a:rPr lang="en-US" sz="1600" b="1" dirty="0"/>
                <a:t>High Voltage </a:t>
              </a:r>
              <a:r>
                <a:rPr lang="en-US" sz="1600" b="1" dirty="0" err="1" smtClean="0"/>
                <a:t>Pvt.Ltd</a:t>
              </a:r>
              <a:endParaRPr lang="en-US" sz="1600" b="1" dirty="0"/>
            </a:p>
            <a:p>
              <a:pPr algn="ctr"/>
              <a:r>
                <a:rPr lang="en-US" sz="1200" dirty="0">
                  <a:latin typeface="arial" panose="020B0604020202020204" pitchFamily="34" charset="0"/>
                </a:rPr>
                <a:t>Smart office include fingerprint </a:t>
              </a:r>
              <a:r>
                <a:rPr lang="en-US" sz="1200" dirty="0" err="1">
                  <a:latin typeface="arial" panose="020B0604020202020204" pitchFamily="34" charset="0"/>
                </a:rPr>
                <a:t>regognation,smart</a:t>
              </a:r>
              <a:r>
                <a:rPr lang="en-US" sz="1200" dirty="0">
                  <a:latin typeface="arial" panose="020B0604020202020204" pitchFamily="34" charset="0"/>
                </a:rPr>
                <a:t> </a:t>
              </a:r>
              <a:r>
                <a:rPr lang="en-US" sz="1200" dirty="0" err="1">
                  <a:latin typeface="arial" panose="020B0604020202020204" pitchFamily="34" charset="0"/>
                </a:rPr>
                <a:t>light,Fire</a:t>
              </a:r>
              <a:r>
                <a:rPr lang="en-US" sz="1200" dirty="0">
                  <a:latin typeface="arial" panose="020B0604020202020204" pitchFamily="34" charset="0"/>
                </a:rPr>
                <a:t> Alert etc</a:t>
              </a:r>
              <a:r>
                <a:rPr lang="en-US" sz="1400" dirty="0">
                  <a:latin typeface="arial" panose="020B0604020202020204" pitchFamily="34" charset="0"/>
                </a:rPr>
                <a:t>.</a:t>
              </a:r>
            </a:p>
            <a:p>
              <a:pPr algn="ctr"/>
              <a:endParaRPr lang="en-US" dirty="0">
                <a:solidFill>
                  <a:srgbClr val="EA005F"/>
                </a:solidFill>
                <a:latin typeface="Oswald" panose="02000503000000000000" pitchFamily="2" charset="0"/>
              </a:endParaRPr>
            </a:p>
          </p:txBody>
        </p:sp>
        <p:pic>
          <p:nvPicPr>
            <p:cNvPr id="40" name="Graphic 39" descr="Bullseye">
              <a:extLst>
                <a:ext uri="{FF2B5EF4-FFF2-40B4-BE49-F238E27FC236}">
                  <a16:creationId xmlns:a16="http://schemas.microsoft.com/office/drawing/2014/main" xmlns="" id="{9D985803-4D9D-46C0-8A61-72B6D76439D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a:xfrm>
              <a:off x="1335406" y="3089965"/>
              <a:ext cx="678064" cy="678064"/>
            </a:xfrm>
            <a:prstGeom prst="rect">
              <a:avLst/>
            </a:prstGeom>
          </p:spPr>
        </p:pic>
      </p:grpSp>
      <p:sp>
        <p:nvSpPr>
          <p:cNvPr id="45" name="Isosceles Triangle 44">
            <a:extLst>
              <a:ext uri="{FF2B5EF4-FFF2-40B4-BE49-F238E27FC236}">
                <a16:creationId xmlns:a16="http://schemas.microsoft.com/office/drawing/2014/main" xmlns="" id="{C9EA559A-DCE5-4453-B5AE-6C3A0AD4BE00}"/>
              </a:ext>
            </a:extLst>
          </p:cNvPr>
          <p:cNvSpPr/>
          <p:nvPr/>
        </p:nvSpPr>
        <p:spPr>
          <a:xfrm rot="5400000">
            <a:off x="4392936" y="4793514"/>
            <a:ext cx="1653606" cy="1546608"/>
          </a:xfrm>
          <a:prstGeom prst="triangl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xmlns="" id="{D88044AE-8715-4048-97AE-4722CB603330}"/>
              </a:ext>
            </a:extLst>
          </p:cNvPr>
          <p:cNvSpPr/>
          <p:nvPr/>
        </p:nvSpPr>
        <p:spPr>
          <a:xfrm rot="5400000" flipH="1" flipV="1">
            <a:off x="5939545" y="4793514"/>
            <a:ext cx="1653606" cy="1546608"/>
          </a:xfrm>
          <a:prstGeom prst="triangl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a:extLst>
              <a:ext uri="{FF2B5EF4-FFF2-40B4-BE49-F238E27FC236}">
                <a16:creationId xmlns:a16="http://schemas.microsoft.com/office/drawing/2014/main" xmlns="" id="{97E5E800-B26B-4050-AF16-7BEE171566E6}"/>
              </a:ext>
            </a:extLst>
          </p:cNvPr>
          <p:cNvSpPr/>
          <p:nvPr/>
        </p:nvSpPr>
        <p:spPr>
          <a:xfrm rot="10800000" flipH="1" flipV="1">
            <a:off x="4446434" y="5516561"/>
            <a:ext cx="3093217" cy="877060"/>
          </a:xfrm>
          <a:prstGeom prst="triangle">
            <a:avLst/>
          </a:prstGeom>
          <a:solidFill>
            <a:srgbClr val="EA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losed Evvelope Pink">
            <a:extLst>
              <a:ext uri="{FF2B5EF4-FFF2-40B4-BE49-F238E27FC236}">
                <a16:creationId xmlns:a16="http://schemas.microsoft.com/office/drawing/2014/main" xmlns="" id="{4287E9A4-D8F6-4439-84E0-4D08C01D9794}"/>
              </a:ext>
            </a:extLst>
          </p:cNvPr>
          <p:cNvSpPr/>
          <p:nvPr/>
        </p:nvSpPr>
        <p:spPr>
          <a:xfrm rot="10800000" flipH="1">
            <a:off x="4446435" y="4740013"/>
            <a:ext cx="3093217" cy="877060"/>
          </a:xfrm>
          <a:prstGeom prst="triangle">
            <a:avLst/>
          </a:prstGeom>
          <a:solidFill>
            <a:srgbClr val="FF3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ight Triangle 48">
            <a:extLst>
              <a:ext uri="{FF2B5EF4-FFF2-40B4-BE49-F238E27FC236}">
                <a16:creationId xmlns:a16="http://schemas.microsoft.com/office/drawing/2014/main" xmlns="" id="{F7D1B35D-DED3-4A61-BF29-1F50ADCAF159}"/>
              </a:ext>
            </a:extLst>
          </p:cNvPr>
          <p:cNvSpPr/>
          <p:nvPr/>
        </p:nvSpPr>
        <p:spPr>
          <a:xfrm rot="16200000" flipH="1" flipV="1">
            <a:off x="6545724" y="1375597"/>
            <a:ext cx="1200688" cy="87996"/>
          </a:xfrm>
          <a:prstGeom prst="rtTriangle">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pen envelope">
            <a:extLst>
              <a:ext uri="{FF2B5EF4-FFF2-40B4-BE49-F238E27FC236}">
                <a16:creationId xmlns:a16="http://schemas.microsoft.com/office/drawing/2014/main" xmlns="" id="{A634DD08-4E04-4A95-884F-3E174105B67D}"/>
              </a:ext>
            </a:extLst>
          </p:cNvPr>
          <p:cNvSpPr/>
          <p:nvPr/>
        </p:nvSpPr>
        <p:spPr>
          <a:xfrm rot="10800000" flipH="1" flipV="1">
            <a:off x="7619695" y="3862953"/>
            <a:ext cx="3093217" cy="877060"/>
          </a:xfrm>
          <a:prstGeom prst="triangle">
            <a:avLst/>
          </a:prstGeom>
          <a:gradFill flip="none" rotWithShape="1">
            <a:gsLst>
              <a:gs pos="0">
                <a:srgbClr val="009999"/>
              </a:gs>
              <a:gs pos="100000">
                <a:srgbClr val="00C9C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xmlns="" id="{A6C3B3D7-8AB5-4F35-BC13-EB384FFD0EB3}"/>
              </a:ext>
            </a:extLst>
          </p:cNvPr>
          <p:cNvSpPr/>
          <p:nvPr/>
        </p:nvSpPr>
        <p:spPr>
          <a:xfrm>
            <a:off x="7633664" y="4740016"/>
            <a:ext cx="3093217" cy="1653606"/>
          </a:xfrm>
          <a:prstGeom prst="rect">
            <a:avLst/>
          </a:prstGeom>
          <a:gradFill flip="none" rotWithShape="1">
            <a:gsLst>
              <a:gs pos="55000">
                <a:schemeClr val="bg1"/>
              </a:gs>
              <a:gs pos="85825">
                <a:srgbClr val="FFFFB9"/>
              </a:gs>
              <a:gs pos="100000">
                <a:srgbClr val="00C9C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xmlns="" id="{1774DE4B-411D-4CAA-B282-33135AB870FD}"/>
              </a:ext>
            </a:extLst>
          </p:cNvPr>
          <p:cNvSpPr/>
          <p:nvPr/>
        </p:nvSpPr>
        <p:spPr>
          <a:xfrm rot="5400000" flipH="1">
            <a:off x="9029049" y="3130835"/>
            <a:ext cx="2547056" cy="209154"/>
          </a:xfrm>
          <a:prstGeom prst="triangle">
            <a:avLst/>
          </a:prstGeom>
          <a:solidFill>
            <a:schemeClr val="tx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xmlns="" id="{8FCF0B8D-6D3B-4D41-8DC2-078FF997065C}"/>
              </a:ext>
            </a:extLst>
          </p:cNvPr>
          <p:cNvGrpSpPr/>
          <p:nvPr/>
        </p:nvGrpSpPr>
        <p:grpSpPr>
          <a:xfrm>
            <a:off x="7950839" y="745433"/>
            <a:ext cx="2345742" cy="5094109"/>
            <a:chOff x="445005" y="254405"/>
            <a:chExt cx="2345742" cy="5094109"/>
          </a:xfrm>
        </p:grpSpPr>
        <p:grpSp>
          <p:nvGrpSpPr>
            <p:cNvPr id="54" name="Group 53">
              <a:extLst>
                <a:ext uri="{FF2B5EF4-FFF2-40B4-BE49-F238E27FC236}">
                  <a16:creationId xmlns:a16="http://schemas.microsoft.com/office/drawing/2014/main" xmlns="" id="{E9C63E8D-8225-4AF2-9552-0D0DA4222D03}"/>
                </a:ext>
              </a:extLst>
            </p:cNvPr>
            <p:cNvGrpSpPr/>
            <p:nvPr/>
          </p:nvGrpSpPr>
          <p:grpSpPr>
            <a:xfrm>
              <a:off x="452287" y="254405"/>
              <a:ext cx="2338460" cy="5094109"/>
              <a:chOff x="3648951" y="-84249"/>
              <a:chExt cx="2850194" cy="6208872"/>
            </a:xfrm>
          </p:grpSpPr>
          <p:sp>
            <p:nvSpPr>
              <p:cNvPr id="59" name="Rectangle 58">
                <a:extLst>
                  <a:ext uri="{FF2B5EF4-FFF2-40B4-BE49-F238E27FC236}">
                    <a16:creationId xmlns:a16="http://schemas.microsoft.com/office/drawing/2014/main" xmlns="" id="{029EEC88-141F-4F65-A2E7-4717F7996882}"/>
                  </a:ext>
                </a:extLst>
              </p:cNvPr>
              <p:cNvSpPr/>
              <p:nvPr/>
            </p:nvSpPr>
            <p:spPr>
              <a:xfrm>
                <a:off x="3648951" y="4572405"/>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xmlns="" id="{EAC5B383-4216-4FB9-87BD-902CCDA39CE2}"/>
                  </a:ext>
                </a:extLst>
              </p:cNvPr>
              <p:cNvSpPr/>
              <p:nvPr/>
            </p:nvSpPr>
            <p:spPr>
              <a:xfrm>
                <a:off x="3648951" y="3020187"/>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xmlns="" id="{CADAA5DA-E386-4092-82E9-BABBE7CDB271}"/>
                  </a:ext>
                </a:extLst>
              </p:cNvPr>
              <p:cNvSpPr/>
              <p:nvPr/>
            </p:nvSpPr>
            <p:spPr>
              <a:xfrm>
                <a:off x="3648951" y="1467969"/>
                <a:ext cx="2850194" cy="1552218"/>
              </a:xfrm>
              <a:prstGeom prst="rect">
                <a:avLst/>
              </a:prstGeom>
              <a:solidFill>
                <a:schemeClr val="bg1"/>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xmlns="" id="{E6C6770D-FF46-40F4-880D-FBD286B0E694}"/>
                  </a:ext>
                </a:extLst>
              </p:cNvPr>
              <p:cNvSpPr/>
              <p:nvPr/>
            </p:nvSpPr>
            <p:spPr>
              <a:xfrm>
                <a:off x="3648951" y="-84249"/>
                <a:ext cx="2850194" cy="1552218"/>
              </a:xfrm>
              <a:prstGeom prst="rect">
                <a:avLst/>
              </a:prstGeom>
              <a:solidFill>
                <a:schemeClr val="bg1">
                  <a:lumMod val="95000"/>
                </a:schemeClr>
              </a:solidFill>
              <a:ln w="38100" cmpd="thinThick">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a:extLst>
                <a:ext uri="{FF2B5EF4-FFF2-40B4-BE49-F238E27FC236}">
                  <a16:creationId xmlns:a16="http://schemas.microsoft.com/office/drawing/2014/main" xmlns="" id="{A96ECC86-0267-4572-9186-6A5C6DEE341C}"/>
                </a:ext>
              </a:extLst>
            </p:cNvPr>
            <p:cNvSpPr txBox="1"/>
            <p:nvPr/>
          </p:nvSpPr>
          <p:spPr>
            <a:xfrm>
              <a:off x="901134" y="335883"/>
              <a:ext cx="1264886" cy="830997"/>
            </a:xfrm>
            <a:prstGeom prst="rect">
              <a:avLst/>
            </a:prstGeom>
            <a:noFill/>
          </p:spPr>
          <p:txBody>
            <a:bodyPr wrap="square" rtlCol="0">
              <a:spAutoFit/>
            </a:bodyPr>
            <a:lstStyle/>
            <a:p>
              <a:pPr algn="ctr"/>
              <a:r>
                <a:rPr lang="en-US" sz="4800" dirty="0">
                  <a:solidFill>
                    <a:schemeClr val="bg1">
                      <a:lumMod val="50000"/>
                    </a:schemeClr>
                  </a:solidFill>
                  <a:latin typeface="Oswald" panose="02000503000000000000" pitchFamily="2" charset="0"/>
                </a:rPr>
                <a:t>03</a:t>
              </a:r>
            </a:p>
          </p:txBody>
        </p:sp>
        <p:sp>
          <p:nvSpPr>
            <p:cNvPr id="56" name="TextBox 55">
              <a:extLst>
                <a:ext uri="{FF2B5EF4-FFF2-40B4-BE49-F238E27FC236}">
                  <a16:creationId xmlns:a16="http://schemas.microsoft.com/office/drawing/2014/main" xmlns="" id="{6A2F08ED-7962-47C4-8192-3B2472792603}"/>
                </a:ext>
              </a:extLst>
            </p:cNvPr>
            <p:cNvSpPr txBox="1"/>
            <p:nvPr/>
          </p:nvSpPr>
          <p:spPr>
            <a:xfrm>
              <a:off x="445005" y="1964096"/>
              <a:ext cx="2338460" cy="261610"/>
            </a:xfrm>
            <a:prstGeom prst="rect">
              <a:avLst/>
            </a:prstGeom>
            <a:noFill/>
          </p:spPr>
          <p:txBody>
            <a:bodyPr wrap="square" rtlCol="0">
              <a:spAutoFit/>
            </a:bodyPr>
            <a:lstStyle/>
            <a:p>
              <a:pPr algn="ctr"/>
              <a:endParaRPr lang="en-US" sz="1100" dirty="0">
                <a:solidFill>
                  <a:schemeClr val="bg1">
                    <a:lumMod val="50000"/>
                  </a:schemeClr>
                </a:solidFill>
              </a:endParaRPr>
            </a:p>
          </p:txBody>
        </p:sp>
        <p:sp>
          <p:nvSpPr>
            <p:cNvPr id="57" name="TextBox 56">
              <a:extLst>
                <a:ext uri="{FF2B5EF4-FFF2-40B4-BE49-F238E27FC236}">
                  <a16:creationId xmlns:a16="http://schemas.microsoft.com/office/drawing/2014/main" xmlns="" id="{93CE4F58-0D9F-4DC7-8BA4-FE28499905E7}"/>
                </a:ext>
              </a:extLst>
            </p:cNvPr>
            <p:cNvSpPr txBox="1"/>
            <p:nvPr/>
          </p:nvSpPr>
          <p:spPr>
            <a:xfrm>
              <a:off x="648353" y="1329151"/>
              <a:ext cx="1931764" cy="1415772"/>
            </a:xfrm>
            <a:prstGeom prst="rect">
              <a:avLst/>
            </a:prstGeom>
            <a:noFill/>
          </p:spPr>
          <p:txBody>
            <a:bodyPr wrap="square" rtlCol="0">
              <a:spAutoFit/>
            </a:bodyPr>
            <a:lstStyle/>
            <a:p>
              <a:pPr algn="ctr"/>
              <a:endParaRPr lang="en-US" sz="1400" b="1" dirty="0" smtClean="0"/>
            </a:p>
            <a:p>
              <a:pPr algn="ctr"/>
              <a:r>
                <a:rPr lang="en-US" sz="1400" b="1" dirty="0" smtClean="0"/>
                <a:t>Dhaka </a:t>
              </a:r>
              <a:r>
                <a:rPr lang="en-US" sz="1400" b="1" dirty="0"/>
                <a:t>Stock </a:t>
              </a:r>
              <a:r>
                <a:rPr lang="en-US" sz="1400" b="1" dirty="0" smtClean="0"/>
                <a:t>Exchange</a:t>
              </a:r>
            </a:p>
            <a:p>
              <a:pPr algn="ctr"/>
              <a:r>
                <a:rPr lang="en-US" sz="1100" dirty="0" smtClean="0">
                  <a:latin typeface="arial" panose="020B0604020202020204" pitchFamily="34" charset="0"/>
                </a:rPr>
                <a:t>They </a:t>
              </a:r>
              <a:r>
                <a:rPr lang="en-US" sz="1100" dirty="0">
                  <a:latin typeface="arial" panose="020B0604020202020204" pitchFamily="34" charset="0"/>
                </a:rPr>
                <a:t>have strict </a:t>
              </a:r>
              <a:r>
                <a:rPr lang="en-US" sz="1100" dirty="0" err="1">
                  <a:latin typeface="arial" panose="020B0604020202020204" pitchFamily="34" charset="0"/>
                </a:rPr>
                <a:t>sequrity</a:t>
              </a:r>
              <a:r>
                <a:rPr lang="en-US" sz="1100" dirty="0">
                  <a:latin typeface="arial" panose="020B0604020202020204" pitchFamily="34" charset="0"/>
                </a:rPr>
                <a:t> system. Fingerprint ,smart id card are the one of the option to verified the person</a:t>
              </a:r>
              <a:endParaRPr lang="en-US" sz="1100" dirty="0">
                <a:solidFill>
                  <a:srgbClr val="009999"/>
                </a:solidFill>
                <a:latin typeface="Oswald" panose="02000503000000000000" pitchFamily="2" charset="0"/>
              </a:endParaRPr>
            </a:p>
          </p:txBody>
        </p:sp>
        <p:pic>
          <p:nvPicPr>
            <p:cNvPr id="58" name="Graphic 57" descr="Hourglass">
              <a:extLst>
                <a:ext uri="{FF2B5EF4-FFF2-40B4-BE49-F238E27FC236}">
                  <a16:creationId xmlns:a16="http://schemas.microsoft.com/office/drawing/2014/main" xmlns="" id="{E9B43AC8-0698-4974-91C2-BC619455FA2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p:blipFill>
          <p:spPr>
            <a:xfrm>
              <a:off x="1335406" y="3089965"/>
              <a:ext cx="678064" cy="678064"/>
            </a:xfrm>
            <a:prstGeom prst="rect">
              <a:avLst/>
            </a:prstGeom>
          </p:spPr>
        </p:pic>
      </p:grpSp>
      <p:sp>
        <p:nvSpPr>
          <p:cNvPr id="63" name="Isosceles Triangle 62">
            <a:extLst>
              <a:ext uri="{FF2B5EF4-FFF2-40B4-BE49-F238E27FC236}">
                <a16:creationId xmlns:a16="http://schemas.microsoft.com/office/drawing/2014/main" xmlns="" id="{333B65C8-D851-45D8-BFF5-CA614A9A8970}"/>
              </a:ext>
            </a:extLst>
          </p:cNvPr>
          <p:cNvSpPr/>
          <p:nvPr/>
        </p:nvSpPr>
        <p:spPr>
          <a:xfrm rot="5400000">
            <a:off x="7580165" y="4793514"/>
            <a:ext cx="1653606" cy="1546608"/>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a:extLst>
              <a:ext uri="{FF2B5EF4-FFF2-40B4-BE49-F238E27FC236}">
                <a16:creationId xmlns:a16="http://schemas.microsoft.com/office/drawing/2014/main" xmlns="" id="{31C49087-5EB5-4987-AD84-01DFE1825066}"/>
              </a:ext>
            </a:extLst>
          </p:cNvPr>
          <p:cNvSpPr/>
          <p:nvPr/>
        </p:nvSpPr>
        <p:spPr>
          <a:xfrm rot="5400000" flipH="1" flipV="1">
            <a:off x="9126774" y="4793514"/>
            <a:ext cx="1653606" cy="1546608"/>
          </a:xfrm>
          <a:prstGeom prst="triangle">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a:extLst>
              <a:ext uri="{FF2B5EF4-FFF2-40B4-BE49-F238E27FC236}">
                <a16:creationId xmlns:a16="http://schemas.microsoft.com/office/drawing/2014/main" xmlns="" id="{DDFA7FFF-A8F1-4464-A3D6-25578877147C}"/>
              </a:ext>
            </a:extLst>
          </p:cNvPr>
          <p:cNvSpPr/>
          <p:nvPr/>
        </p:nvSpPr>
        <p:spPr>
          <a:xfrm rot="10800000" flipH="1" flipV="1">
            <a:off x="7633663" y="5516561"/>
            <a:ext cx="3093217" cy="877060"/>
          </a:xfrm>
          <a:prstGeom prst="triangle">
            <a:avLst/>
          </a:prstGeom>
          <a:solidFill>
            <a:srgbClr val="0091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Closed Evvelope Turquoise">
            <a:extLst>
              <a:ext uri="{FF2B5EF4-FFF2-40B4-BE49-F238E27FC236}">
                <a16:creationId xmlns:a16="http://schemas.microsoft.com/office/drawing/2014/main" xmlns="" id="{5E638EDF-8545-412F-B9EE-51915A04C812}"/>
              </a:ext>
            </a:extLst>
          </p:cNvPr>
          <p:cNvSpPr/>
          <p:nvPr/>
        </p:nvSpPr>
        <p:spPr>
          <a:xfrm rot="10800000" flipH="1">
            <a:off x="7633664" y="4740013"/>
            <a:ext cx="3093217" cy="877060"/>
          </a:xfrm>
          <a:prstGeom prst="triangle">
            <a:avLst/>
          </a:prstGeom>
          <a:solidFill>
            <a:srgbClr val="00C9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ight Triangle 66">
            <a:extLst>
              <a:ext uri="{FF2B5EF4-FFF2-40B4-BE49-F238E27FC236}">
                <a16:creationId xmlns:a16="http://schemas.microsoft.com/office/drawing/2014/main" xmlns="" id="{BACABEA0-44CC-470C-820B-AE32ABA7DAED}"/>
              </a:ext>
            </a:extLst>
          </p:cNvPr>
          <p:cNvSpPr/>
          <p:nvPr/>
        </p:nvSpPr>
        <p:spPr>
          <a:xfrm rot="16200000" flipH="1" flipV="1">
            <a:off x="9732953" y="1375597"/>
            <a:ext cx="1200688" cy="87996"/>
          </a:xfrm>
          <a:prstGeom prst="rtTriangle">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711493" y="0"/>
            <a:ext cx="5223785" cy="923330"/>
          </a:xfrm>
          <a:prstGeom prst="rect">
            <a:avLst/>
          </a:prstGeom>
          <a:noFill/>
        </p:spPr>
        <p:txBody>
          <a:bodyPr wrap="square" rtlCol="0">
            <a:spAutoFit/>
          </a:bodyPr>
          <a:lstStyle/>
          <a:p>
            <a:r>
              <a:rPr lang="en-US" sz="3600" b="1" dirty="0"/>
              <a:t>Background Study </a:t>
            </a:r>
          </a:p>
          <a:p>
            <a:endParaRPr lang="en-US" dirty="0"/>
          </a:p>
        </p:txBody>
      </p:sp>
    </p:spTree>
    <p:extLst>
      <p:ext uri="{BB962C8B-B14F-4D97-AF65-F5344CB8AC3E}">
        <p14:creationId xmlns:p14="http://schemas.microsoft.com/office/powerpoint/2010/main" val="3692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1" fill="hold" grpId="0" nodeType="clickEffect">
                                  <p:stCondLst>
                                    <p:cond delay="0"/>
                                  </p:stCondLst>
                                  <p:childTnLst>
                                    <p:anim calcmode="lin" valueType="num">
                                      <p:cBhvr>
                                        <p:cTn id="6" dur="500"/>
                                        <p:tgtEl>
                                          <p:spTgt spid="18"/>
                                        </p:tgtEl>
                                        <p:attrNameLst>
                                          <p:attrName>ppt_x</p:attrName>
                                        </p:attrNameLst>
                                      </p:cBhvr>
                                      <p:tavLst>
                                        <p:tav tm="0">
                                          <p:val>
                                            <p:strVal val="ppt_x"/>
                                          </p:val>
                                        </p:tav>
                                        <p:tav tm="100000">
                                          <p:val>
                                            <p:strVal val="ppt_x"/>
                                          </p:val>
                                        </p:tav>
                                      </p:tavLst>
                                    </p:anim>
                                    <p:anim calcmode="lin" valueType="num">
                                      <p:cBhvr>
                                        <p:cTn id="7" dur="500"/>
                                        <p:tgtEl>
                                          <p:spTgt spid="18"/>
                                        </p:tgtEl>
                                        <p:attrNameLst>
                                          <p:attrName>ppt_y</p:attrName>
                                        </p:attrNameLst>
                                      </p:cBhvr>
                                      <p:tavLst>
                                        <p:tav tm="0">
                                          <p:val>
                                            <p:strVal val="ppt_y"/>
                                          </p:val>
                                        </p:tav>
                                        <p:tav tm="100000">
                                          <p:val>
                                            <p:strVal val="ppt_y-ppt_h/2"/>
                                          </p:val>
                                        </p:tav>
                                      </p:tavLst>
                                    </p:anim>
                                    <p:anim calcmode="lin" valueType="num">
                                      <p:cBhvr>
                                        <p:cTn id="8" dur="500"/>
                                        <p:tgtEl>
                                          <p:spTgt spid="18"/>
                                        </p:tgtEl>
                                        <p:attrNameLst>
                                          <p:attrName>ppt_w</p:attrName>
                                        </p:attrNameLst>
                                      </p:cBhvr>
                                      <p:tavLst>
                                        <p:tav tm="0">
                                          <p:val>
                                            <p:strVal val="ppt_w"/>
                                          </p:val>
                                        </p:tav>
                                        <p:tav tm="100000">
                                          <p:val>
                                            <p:strVal val="ppt_w"/>
                                          </p:val>
                                        </p:tav>
                                      </p:tavLst>
                                    </p:anim>
                                    <p:anim calcmode="lin" valueType="num">
                                      <p:cBhvr>
                                        <p:cTn id="9" dur="500"/>
                                        <p:tgtEl>
                                          <p:spTgt spid="18"/>
                                        </p:tgtEl>
                                        <p:attrNameLst>
                                          <p:attrName>ppt_h</p:attrName>
                                        </p:attrNameLst>
                                      </p:cBhvr>
                                      <p:tavLst>
                                        <p:tav tm="0">
                                          <p:val>
                                            <p:strVal val="ppt_h"/>
                                          </p:val>
                                        </p:tav>
                                        <p:tav tm="100000">
                                          <p:val>
                                            <p:fltVal val="0"/>
                                          </p:val>
                                        </p:tav>
                                      </p:tavLst>
                                    </p:anim>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17"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ppt_x</p:attrName>
                                        </p:attrNameLst>
                                      </p:cBhvr>
                                      <p:tavLst>
                                        <p:tav tm="0">
                                          <p:val>
                                            <p:strVal val="#ppt_x"/>
                                          </p:val>
                                        </p:tav>
                                        <p:tav tm="100000">
                                          <p:val>
                                            <p:strVal val="#ppt_x"/>
                                          </p:val>
                                        </p:tav>
                                      </p:tavLst>
                                    </p:anim>
                                    <p:anim calcmode="lin" valueType="num">
                                      <p:cBhvr>
                                        <p:cTn id="15" dur="500" fill="hold"/>
                                        <p:tgtEl>
                                          <p:spTgt spid="9"/>
                                        </p:tgtEl>
                                        <p:attrNameLst>
                                          <p:attrName>ppt_y</p:attrName>
                                        </p:attrNameLst>
                                      </p:cBhvr>
                                      <p:tavLst>
                                        <p:tav tm="0">
                                          <p:val>
                                            <p:strVal val="#ppt_y+#ppt_h/2"/>
                                          </p:val>
                                        </p:tav>
                                        <p:tav tm="100000">
                                          <p:val>
                                            <p:strVal val="#ppt_y"/>
                                          </p:val>
                                        </p:tav>
                                      </p:tavLst>
                                    </p:anim>
                                    <p:anim calcmode="lin" valueType="num">
                                      <p:cBhvr>
                                        <p:cTn id="16" dur="500" fill="hold"/>
                                        <p:tgtEl>
                                          <p:spTgt spid="9"/>
                                        </p:tgtEl>
                                        <p:attrNameLst>
                                          <p:attrName>ppt_w</p:attrName>
                                        </p:attrNameLst>
                                      </p:cBhvr>
                                      <p:tavLst>
                                        <p:tav tm="0">
                                          <p:val>
                                            <p:strVal val="#ppt_w"/>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7" presetClass="entr" presetSubtype="4" fill="hold" nodeType="after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2000" fill="hold"/>
                                        <p:tgtEl>
                                          <p:spTgt spid="29"/>
                                        </p:tgtEl>
                                        <p:attrNameLst>
                                          <p:attrName>ppt_x</p:attrName>
                                        </p:attrNameLst>
                                      </p:cBhvr>
                                      <p:tavLst>
                                        <p:tav tm="0">
                                          <p:val>
                                            <p:strVal val="#ppt_x"/>
                                          </p:val>
                                        </p:tav>
                                        <p:tav tm="100000">
                                          <p:val>
                                            <p:strVal val="#ppt_x"/>
                                          </p:val>
                                        </p:tav>
                                      </p:tavLst>
                                    </p:anim>
                                    <p:anim calcmode="lin" valueType="num">
                                      <p:cBhvr>
                                        <p:cTn id="22" dur="2000" fill="hold"/>
                                        <p:tgtEl>
                                          <p:spTgt spid="29"/>
                                        </p:tgtEl>
                                        <p:attrNameLst>
                                          <p:attrName>ppt_y</p:attrName>
                                        </p:attrNameLst>
                                      </p:cBhvr>
                                      <p:tavLst>
                                        <p:tav tm="0">
                                          <p:val>
                                            <p:strVal val="#ppt_y+#ppt_h/2"/>
                                          </p:val>
                                        </p:tav>
                                        <p:tav tm="100000">
                                          <p:val>
                                            <p:strVal val="#ppt_y"/>
                                          </p:val>
                                        </p:tav>
                                      </p:tavLst>
                                    </p:anim>
                                    <p:anim calcmode="lin" valueType="num">
                                      <p:cBhvr>
                                        <p:cTn id="23" dur="2000" fill="hold"/>
                                        <p:tgtEl>
                                          <p:spTgt spid="29"/>
                                        </p:tgtEl>
                                        <p:attrNameLst>
                                          <p:attrName>ppt_w</p:attrName>
                                        </p:attrNameLst>
                                      </p:cBhvr>
                                      <p:tavLst>
                                        <p:tav tm="0">
                                          <p:val>
                                            <p:strVal val="#ppt_w"/>
                                          </p:val>
                                        </p:tav>
                                        <p:tav tm="100000">
                                          <p:val>
                                            <p:strVal val="#ppt_w"/>
                                          </p:val>
                                        </p:tav>
                                      </p:tavLst>
                                    </p:anim>
                                    <p:anim calcmode="lin" valueType="num">
                                      <p:cBhvr>
                                        <p:cTn id="24" dur="2000" fill="hold"/>
                                        <p:tgtEl>
                                          <p:spTgt spid="29"/>
                                        </p:tgtEl>
                                        <p:attrNameLst>
                                          <p:attrName>ppt_h</p:attrName>
                                        </p:attrNameLst>
                                      </p:cBhvr>
                                      <p:tavLst>
                                        <p:tav tm="0">
                                          <p:val>
                                            <p:fltVal val="0"/>
                                          </p:val>
                                        </p:tav>
                                        <p:tav tm="100000">
                                          <p:val>
                                            <p:strVal val="#ppt_h"/>
                                          </p:val>
                                        </p:tav>
                                      </p:tavLst>
                                    </p:anim>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xit" presetSubtype="1" fill="hold" grpId="0" nodeType="clickEffect">
                                  <p:stCondLst>
                                    <p:cond delay="0"/>
                                  </p:stCondLst>
                                  <p:childTnLst>
                                    <p:anim calcmode="lin" valueType="num">
                                      <p:cBhvr>
                                        <p:cTn id="35" dur="500"/>
                                        <p:tgtEl>
                                          <p:spTgt spid="48"/>
                                        </p:tgtEl>
                                        <p:attrNameLst>
                                          <p:attrName>ppt_x</p:attrName>
                                        </p:attrNameLst>
                                      </p:cBhvr>
                                      <p:tavLst>
                                        <p:tav tm="0">
                                          <p:val>
                                            <p:strVal val="ppt_x"/>
                                          </p:val>
                                        </p:tav>
                                        <p:tav tm="100000">
                                          <p:val>
                                            <p:strVal val="ppt_x"/>
                                          </p:val>
                                        </p:tav>
                                      </p:tavLst>
                                    </p:anim>
                                    <p:anim calcmode="lin" valueType="num">
                                      <p:cBhvr>
                                        <p:cTn id="36" dur="500"/>
                                        <p:tgtEl>
                                          <p:spTgt spid="48"/>
                                        </p:tgtEl>
                                        <p:attrNameLst>
                                          <p:attrName>ppt_y</p:attrName>
                                        </p:attrNameLst>
                                      </p:cBhvr>
                                      <p:tavLst>
                                        <p:tav tm="0">
                                          <p:val>
                                            <p:strVal val="ppt_y"/>
                                          </p:val>
                                        </p:tav>
                                        <p:tav tm="100000">
                                          <p:val>
                                            <p:strVal val="ppt_y-ppt_h/2"/>
                                          </p:val>
                                        </p:tav>
                                      </p:tavLst>
                                    </p:anim>
                                    <p:anim calcmode="lin" valueType="num">
                                      <p:cBhvr>
                                        <p:cTn id="37" dur="500"/>
                                        <p:tgtEl>
                                          <p:spTgt spid="48"/>
                                        </p:tgtEl>
                                        <p:attrNameLst>
                                          <p:attrName>ppt_w</p:attrName>
                                        </p:attrNameLst>
                                      </p:cBhvr>
                                      <p:tavLst>
                                        <p:tav tm="0">
                                          <p:val>
                                            <p:strVal val="ppt_w"/>
                                          </p:val>
                                        </p:tav>
                                        <p:tav tm="100000">
                                          <p:val>
                                            <p:strVal val="ppt_w"/>
                                          </p:val>
                                        </p:tav>
                                      </p:tavLst>
                                    </p:anim>
                                    <p:anim calcmode="lin" valueType="num">
                                      <p:cBhvr>
                                        <p:cTn id="38" dur="500"/>
                                        <p:tgtEl>
                                          <p:spTgt spid="48"/>
                                        </p:tgtEl>
                                        <p:attrNameLst>
                                          <p:attrName>ppt_h</p:attrName>
                                        </p:attrNameLst>
                                      </p:cBhvr>
                                      <p:tavLst>
                                        <p:tav tm="0">
                                          <p:val>
                                            <p:strVal val="ppt_h"/>
                                          </p:val>
                                        </p:tav>
                                        <p:tav tm="100000">
                                          <p:val>
                                            <p:fltVal val="0"/>
                                          </p:val>
                                        </p:tav>
                                      </p:tavLst>
                                    </p:anim>
                                    <p:set>
                                      <p:cBhvr>
                                        <p:cTn id="39" dur="1" fill="hold">
                                          <p:stCondLst>
                                            <p:cond delay="499"/>
                                          </p:stCondLst>
                                        </p:cTn>
                                        <p:tgtEl>
                                          <p:spTgt spid="48"/>
                                        </p:tgtEl>
                                        <p:attrNameLst>
                                          <p:attrName>style.visibility</p:attrName>
                                        </p:attrNameLst>
                                      </p:cBhvr>
                                      <p:to>
                                        <p:strVal val="hidden"/>
                                      </p:to>
                                    </p:set>
                                  </p:childTnLst>
                                </p:cTn>
                              </p:par>
                            </p:childTnLst>
                          </p:cTn>
                        </p:par>
                        <p:par>
                          <p:cTn id="40" fill="hold">
                            <p:stCondLst>
                              <p:cond delay="500"/>
                            </p:stCondLst>
                            <p:childTnLst>
                              <p:par>
                                <p:cTn id="41" presetID="17" presetClass="entr" presetSubtype="4"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p:cTn id="43" dur="500" fill="hold"/>
                                        <p:tgtEl>
                                          <p:spTgt spid="32"/>
                                        </p:tgtEl>
                                        <p:attrNameLst>
                                          <p:attrName>ppt_x</p:attrName>
                                        </p:attrNameLst>
                                      </p:cBhvr>
                                      <p:tavLst>
                                        <p:tav tm="0">
                                          <p:val>
                                            <p:strVal val="#ppt_x"/>
                                          </p:val>
                                        </p:tav>
                                        <p:tav tm="100000">
                                          <p:val>
                                            <p:strVal val="#ppt_x"/>
                                          </p:val>
                                        </p:tav>
                                      </p:tavLst>
                                    </p:anim>
                                    <p:anim calcmode="lin" valueType="num">
                                      <p:cBhvr>
                                        <p:cTn id="44" dur="500" fill="hold"/>
                                        <p:tgtEl>
                                          <p:spTgt spid="32"/>
                                        </p:tgtEl>
                                        <p:attrNameLst>
                                          <p:attrName>ppt_y</p:attrName>
                                        </p:attrNameLst>
                                      </p:cBhvr>
                                      <p:tavLst>
                                        <p:tav tm="0">
                                          <p:val>
                                            <p:strVal val="#ppt_y+#ppt_h/2"/>
                                          </p:val>
                                        </p:tav>
                                        <p:tav tm="100000">
                                          <p:val>
                                            <p:strVal val="#ppt_y"/>
                                          </p:val>
                                        </p:tav>
                                      </p:tavLst>
                                    </p:anim>
                                    <p:anim calcmode="lin" valueType="num">
                                      <p:cBhvr>
                                        <p:cTn id="45" dur="500" fill="hold"/>
                                        <p:tgtEl>
                                          <p:spTgt spid="32"/>
                                        </p:tgtEl>
                                        <p:attrNameLst>
                                          <p:attrName>ppt_w</p:attrName>
                                        </p:attrNameLst>
                                      </p:cBhvr>
                                      <p:tavLst>
                                        <p:tav tm="0">
                                          <p:val>
                                            <p:strVal val="#ppt_w"/>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childTnLst>
                                </p:cTn>
                              </p:par>
                            </p:childTnLst>
                          </p:cTn>
                        </p:par>
                        <p:par>
                          <p:cTn id="47" fill="hold">
                            <p:stCondLst>
                              <p:cond delay="1000"/>
                            </p:stCondLst>
                            <p:childTnLst>
                              <p:par>
                                <p:cTn id="48" presetID="17" presetClass="entr" presetSubtype="4" fill="hold"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2000" fill="hold"/>
                                        <p:tgtEl>
                                          <p:spTgt spid="35"/>
                                        </p:tgtEl>
                                        <p:attrNameLst>
                                          <p:attrName>ppt_x</p:attrName>
                                        </p:attrNameLst>
                                      </p:cBhvr>
                                      <p:tavLst>
                                        <p:tav tm="0">
                                          <p:val>
                                            <p:strVal val="#ppt_x"/>
                                          </p:val>
                                        </p:tav>
                                        <p:tav tm="100000">
                                          <p:val>
                                            <p:strVal val="#ppt_x"/>
                                          </p:val>
                                        </p:tav>
                                      </p:tavLst>
                                    </p:anim>
                                    <p:anim calcmode="lin" valueType="num">
                                      <p:cBhvr>
                                        <p:cTn id="51" dur="2000" fill="hold"/>
                                        <p:tgtEl>
                                          <p:spTgt spid="35"/>
                                        </p:tgtEl>
                                        <p:attrNameLst>
                                          <p:attrName>ppt_y</p:attrName>
                                        </p:attrNameLst>
                                      </p:cBhvr>
                                      <p:tavLst>
                                        <p:tav tm="0">
                                          <p:val>
                                            <p:strVal val="#ppt_y+#ppt_h/2"/>
                                          </p:val>
                                        </p:tav>
                                        <p:tav tm="100000">
                                          <p:val>
                                            <p:strVal val="#ppt_y"/>
                                          </p:val>
                                        </p:tav>
                                      </p:tavLst>
                                    </p:anim>
                                    <p:anim calcmode="lin" valueType="num">
                                      <p:cBhvr>
                                        <p:cTn id="52" dur="2000" fill="hold"/>
                                        <p:tgtEl>
                                          <p:spTgt spid="35"/>
                                        </p:tgtEl>
                                        <p:attrNameLst>
                                          <p:attrName>ppt_w</p:attrName>
                                        </p:attrNameLst>
                                      </p:cBhvr>
                                      <p:tavLst>
                                        <p:tav tm="0">
                                          <p:val>
                                            <p:strVal val="#ppt_w"/>
                                          </p:val>
                                        </p:tav>
                                        <p:tav tm="100000">
                                          <p:val>
                                            <p:strVal val="#ppt_w"/>
                                          </p:val>
                                        </p:tav>
                                      </p:tavLst>
                                    </p:anim>
                                    <p:anim calcmode="lin" valueType="num">
                                      <p:cBhvr>
                                        <p:cTn id="53" dur="2000" fill="hold"/>
                                        <p:tgtEl>
                                          <p:spTgt spid="35"/>
                                        </p:tgtEl>
                                        <p:attrNameLst>
                                          <p:attrName>ppt_h</p:attrName>
                                        </p:attrNameLst>
                                      </p:cBhvr>
                                      <p:tavLst>
                                        <p:tav tm="0">
                                          <p:val>
                                            <p:fltVal val="0"/>
                                          </p:val>
                                        </p:tav>
                                        <p:tav tm="100000">
                                          <p:val>
                                            <p:strVal val="#ppt_h"/>
                                          </p:val>
                                        </p:tav>
                                      </p:tavLst>
                                    </p:anim>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17" presetClass="exit" presetSubtype="1" fill="hold" grpId="0" nodeType="clickEffect">
                                  <p:stCondLst>
                                    <p:cond delay="0"/>
                                  </p:stCondLst>
                                  <p:childTnLst>
                                    <p:anim calcmode="lin" valueType="num">
                                      <p:cBhvr>
                                        <p:cTn id="64" dur="500"/>
                                        <p:tgtEl>
                                          <p:spTgt spid="66"/>
                                        </p:tgtEl>
                                        <p:attrNameLst>
                                          <p:attrName>ppt_x</p:attrName>
                                        </p:attrNameLst>
                                      </p:cBhvr>
                                      <p:tavLst>
                                        <p:tav tm="0">
                                          <p:val>
                                            <p:strVal val="ppt_x"/>
                                          </p:val>
                                        </p:tav>
                                        <p:tav tm="100000">
                                          <p:val>
                                            <p:strVal val="ppt_x"/>
                                          </p:val>
                                        </p:tav>
                                      </p:tavLst>
                                    </p:anim>
                                    <p:anim calcmode="lin" valueType="num">
                                      <p:cBhvr>
                                        <p:cTn id="65" dur="500"/>
                                        <p:tgtEl>
                                          <p:spTgt spid="66"/>
                                        </p:tgtEl>
                                        <p:attrNameLst>
                                          <p:attrName>ppt_y</p:attrName>
                                        </p:attrNameLst>
                                      </p:cBhvr>
                                      <p:tavLst>
                                        <p:tav tm="0">
                                          <p:val>
                                            <p:strVal val="ppt_y"/>
                                          </p:val>
                                        </p:tav>
                                        <p:tav tm="100000">
                                          <p:val>
                                            <p:strVal val="ppt_y-ppt_h/2"/>
                                          </p:val>
                                        </p:tav>
                                      </p:tavLst>
                                    </p:anim>
                                    <p:anim calcmode="lin" valueType="num">
                                      <p:cBhvr>
                                        <p:cTn id="66" dur="500"/>
                                        <p:tgtEl>
                                          <p:spTgt spid="66"/>
                                        </p:tgtEl>
                                        <p:attrNameLst>
                                          <p:attrName>ppt_w</p:attrName>
                                        </p:attrNameLst>
                                      </p:cBhvr>
                                      <p:tavLst>
                                        <p:tav tm="0">
                                          <p:val>
                                            <p:strVal val="ppt_w"/>
                                          </p:val>
                                        </p:tav>
                                        <p:tav tm="100000">
                                          <p:val>
                                            <p:strVal val="ppt_w"/>
                                          </p:val>
                                        </p:tav>
                                      </p:tavLst>
                                    </p:anim>
                                    <p:anim calcmode="lin" valueType="num">
                                      <p:cBhvr>
                                        <p:cTn id="67" dur="500"/>
                                        <p:tgtEl>
                                          <p:spTgt spid="66"/>
                                        </p:tgtEl>
                                        <p:attrNameLst>
                                          <p:attrName>ppt_h</p:attrName>
                                        </p:attrNameLst>
                                      </p:cBhvr>
                                      <p:tavLst>
                                        <p:tav tm="0">
                                          <p:val>
                                            <p:strVal val="ppt_h"/>
                                          </p:val>
                                        </p:tav>
                                        <p:tav tm="100000">
                                          <p:val>
                                            <p:fltVal val="0"/>
                                          </p:val>
                                        </p:tav>
                                      </p:tavLst>
                                    </p:anim>
                                    <p:set>
                                      <p:cBhvr>
                                        <p:cTn id="68" dur="1" fill="hold">
                                          <p:stCondLst>
                                            <p:cond delay="499"/>
                                          </p:stCondLst>
                                        </p:cTn>
                                        <p:tgtEl>
                                          <p:spTgt spid="66"/>
                                        </p:tgtEl>
                                        <p:attrNameLst>
                                          <p:attrName>style.visibility</p:attrName>
                                        </p:attrNameLst>
                                      </p:cBhvr>
                                      <p:to>
                                        <p:strVal val="hidden"/>
                                      </p:to>
                                    </p:set>
                                  </p:childTnLst>
                                </p:cTn>
                              </p:par>
                            </p:childTnLst>
                          </p:cTn>
                        </p:par>
                        <p:par>
                          <p:cTn id="69" fill="hold">
                            <p:stCondLst>
                              <p:cond delay="500"/>
                            </p:stCondLst>
                            <p:childTnLst>
                              <p:par>
                                <p:cTn id="70" presetID="17" presetClass="entr" presetSubtype="4"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 calcmode="lin" valueType="num">
                                      <p:cBhvr>
                                        <p:cTn id="72" dur="500" fill="hold"/>
                                        <p:tgtEl>
                                          <p:spTgt spid="50"/>
                                        </p:tgtEl>
                                        <p:attrNameLst>
                                          <p:attrName>ppt_x</p:attrName>
                                        </p:attrNameLst>
                                      </p:cBhvr>
                                      <p:tavLst>
                                        <p:tav tm="0">
                                          <p:val>
                                            <p:strVal val="#ppt_x"/>
                                          </p:val>
                                        </p:tav>
                                        <p:tav tm="100000">
                                          <p:val>
                                            <p:strVal val="#ppt_x"/>
                                          </p:val>
                                        </p:tav>
                                      </p:tavLst>
                                    </p:anim>
                                    <p:anim calcmode="lin" valueType="num">
                                      <p:cBhvr>
                                        <p:cTn id="73" dur="500" fill="hold"/>
                                        <p:tgtEl>
                                          <p:spTgt spid="50"/>
                                        </p:tgtEl>
                                        <p:attrNameLst>
                                          <p:attrName>ppt_y</p:attrName>
                                        </p:attrNameLst>
                                      </p:cBhvr>
                                      <p:tavLst>
                                        <p:tav tm="0">
                                          <p:val>
                                            <p:strVal val="#ppt_y+#ppt_h/2"/>
                                          </p:val>
                                        </p:tav>
                                        <p:tav tm="100000">
                                          <p:val>
                                            <p:strVal val="#ppt_y"/>
                                          </p:val>
                                        </p:tav>
                                      </p:tavLst>
                                    </p:anim>
                                    <p:anim calcmode="lin" valueType="num">
                                      <p:cBhvr>
                                        <p:cTn id="74" dur="500" fill="hold"/>
                                        <p:tgtEl>
                                          <p:spTgt spid="50"/>
                                        </p:tgtEl>
                                        <p:attrNameLst>
                                          <p:attrName>ppt_w</p:attrName>
                                        </p:attrNameLst>
                                      </p:cBhvr>
                                      <p:tavLst>
                                        <p:tav tm="0">
                                          <p:val>
                                            <p:strVal val="#ppt_w"/>
                                          </p:val>
                                        </p:tav>
                                        <p:tav tm="100000">
                                          <p:val>
                                            <p:strVal val="#ppt_w"/>
                                          </p:val>
                                        </p:tav>
                                      </p:tavLst>
                                    </p:anim>
                                    <p:anim calcmode="lin" valueType="num">
                                      <p:cBhvr>
                                        <p:cTn id="75" dur="500" fill="hold"/>
                                        <p:tgtEl>
                                          <p:spTgt spid="50"/>
                                        </p:tgtEl>
                                        <p:attrNameLst>
                                          <p:attrName>ppt_h</p:attrName>
                                        </p:attrNameLst>
                                      </p:cBhvr>
                                      <p:tavLst>
                                        <p:tav tm="0">
                                          <p:val>
                                            <p:fltVal val="0"/>
                                          </p:val>
                                        </p:tav>
                                        <p:tav tm="100000">
                                          <p:val>
                                            <p:strVal val="#ppt_h"/>
                                          </p:val>
                                        </p:tav>
                                      </p:tavLst>
                                    </p:anim>
                                  </p:childTnLst>
                                </p:cTn>
                              </p:par>
                            </p:childTnLst>
                          </p:cTn>
                        </p:par>
                        <p:par>
                          <p:cTn id="76" fill="hold">
                            <p:stCondLst>
                              <p:cond delay="1000"/>
                            </p:stCondLst>
                            <p:childTnLst>
                              <p:par>
                                <p:cTn id="77" presetID="17" presetClass="entr" presetSubtype="4" fill="hold" nodeType="after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p:cTn id="79" dur="2000" fill="hold"/>
                                        <p:tgtEl>
                                          <p:spTgt spid="53"/>
                                        </p:tgtEl>
                                        <p:attrNameLst>
                                          <p:attrName>ppt_x</p:attrName>
                                        </p:attrNameLst>
                                      </p:cBhvr>
                                      <p:tavLst>
                                        <p:tav tm="0">
                                          <p:val>
                                            <p:strVal val="#ppt_x"/>
                                          </p:val>
                                        </p:tav>
                                        <p:tav tm="100000">
                                          <p:val>
                                            <p:strVal val="#ppt_x"/>
                                          </p:val>
                                        </p:tav>
                                      </p:tavLst>
                                    </p:anim>
                                    <p:anim calcmode="lin" valueType="num">
                                      <p:cBhvr>
                                        <p:cTn id="80" dur="2000" fill="hold"/>
                                        <p:tgtEl>
                                          <p:spTgt spid="53"/>
                                        </p:tgtEl>
                                        <p:attrNameLst>
                                          <p:attrName>ppt_y</p:attrName>
                                        </p:attrNameLst>
                                      </p:cBhvr>
                                      <p:tavLst>
                                        <p:tav tm="0">
                                          <p:val>
                                            <p:strVal val="#ppt_y+#ppt_h/2"/>
                                          </p:val>
                                        </p:tav>
                                        <p:tav tm="100000">
                                          <p:val>
                                            <p:strVal val="#ppt_y"/>
                                          </p:val>
                                        </p:tav>
                                      </p:tavLst>
                                    </p:anim>
                                    <p:anim calcmode="lin" valueType="num">
                                      <p:cBhvr>
                                        <p:cTn id="81" dur="2000" fill="hold"/>
                                        <p:tgtEl>
                                          <p:spTgt spid="53"/>
                                        </p:tgtEl>
                                        <p:attrNameLst>
                                          <p:attrName>ppt_w</p:attrName>
                                        </p:attrNameLst>
                                      </p:cBhvr>
                                      <p:tavLst>
                                        <p:tav tm="0">
                                          <p:val>
                                            <p:strVal val="#ppt_w"/>
                                          </p:val>
                                        </p:tav>
                                        <p:tav tm="100000">
                                          <p:val>
                                            <p:strVal val="#ppt_w"/>
                                          </p:val>
                                        </p:tav>
                                      </p:tavLst>
                                    </p:anim>
                                    <p:anim calcmode="lin" valueType="num">
                                      <p:cBhvr>
                                        <p:cTn id="82" dur="2000" fill="hold"/>
                                        <p:tgtEl>
                                          <p:spTgt spid="53"/>
                                        </p:tgtEl>
                                        <p:attrNameLst>
                                          <p:attrName>ppt_h</p:attrName>
                                        </p:attrNameLst>
                                      </p:cBhvr>
                                      <p:tavLst>
                                        <p:tav tm="0">
                                          <p:val>
                                            <p:fltVal val="0"/>
                                          </p:val>
                                        </p:tav>
                                        <p:tav tm="100000">
                                          <p:val>
                                            <p:strVal val="#ppt_h"/>
                                          </p:val>
                                        </p:tav>
                                      </p:tavLst>
                                    </p:anim>
                                  </p:childTnLst>
                                </p:cTn>
                              </p:par>
                            </p:childTnLst>
                          </p:cTn>
                        </p:par>
                        <p:par>
                          <p:cTn id="83" fill="hold">
                            <p:stCondLst>
                              <p:cond delay="3000"/>
                            </p:stCondLst>
                            <p:childTnLst>
                              <p:par>
                                <p:cTn id="84" presetID="10" presetClass="entr" presetSubtype="0"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animBg="1"/>
      <p:bldP spid="18" grpId="0" animBg="1"/>
      <p:bldP spid="31" grpId="0" animBg="1"/>
      <p:bldP spid="32" grpId="0" animBg="1"/>
      <p:bldP spid="34" grpId="0" animBg="1"/>
      <p:bldP spid="48" grpId="0" animBg="1"/>
      <p:bldP spid="49" grpId="0" animBg="1"/>
      <p:bldP spid="50" grpId="0" animBg="1"/>
      <p:bldP spid="52" grpId="0" animBg="1"/>
      <p:bldP spid="66" grpId="0" animBg="1"/>
      <p:bldP spid="6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
          <p:cNvSpPr/>
          <p:nvPr/>
        </p:nvSpPr>
        <p:spPr>
          <a:xfrm rot="-1092509">
            <a:off x="1514806" y="2896502"/>
            <a:ext cx="10416053" cy="4908282"/>
          </a:xfrm>
          <a:custGeom>
            <a:avLst/>
            <a:gdLst/>
            <a:ahLst/>
            <a:cxnLst/>
            <a:rect l="l" t="t" r="r" b="b"/>
            <a:pathLst>
              <a:path w="10415239" h="4907899" extrusionOk="0">
                <a:moveTo>
                  <a:pt x="9945028" y="533022"/>
                </a:moveTo>
                <a:cubicBezTo>
                  <a:pt x="10033628" y="561065"/>
                  <a:pt x="10120710" y="590081"/>
                  <a:pt x="10206205" y="620037"/>
                </a:cubicBezTo>
                <a:lnTo>
                  <a:pt x="10415239" y="696998"/>
                </a:lnTo>
                <a:lnTo>
                  <a:pt x="9083350" y="4735662"/>
                </a:lnTo>
                <a:cubicBezTo>
                  <a:pt x="9039990" y="4867144"/>
                  <a:pt x="8898251" y="4938580"/>
                  <a:pt x="8766770" y="4895220"/>
                </a:cubicBezTo>
                <a:lnTo>
                  <a:pt x="0" y="2004076"/>
                </a:lnTo>
                <a:lnTo>
                  <a:pt x="82387" y="1906180"/>
                </a:lnTo>
                <a:cubicBezTo>
                  <a:pt x="1093670" y="785998"/>
                  <a:pt x="3461153" y="0"/>
                  <a:pt x="6220472" y="0"/>
                </a:cubicBezTo>
                <a:cubicBezTo>
                  <a:pt x="7600132" y="0"/>
                  <a:pt x="8881832" y="196500"/>
                  <a:pt x="9945028" y="533022"/>
                </a:cubicBezTo>
                <a:close/>
              </a:path>
            </a:pathLst>
          </a:custGeom>
          <a:solidFill>
            <a:schemeClr val="dk1">
              <a:alpha val="6666"/>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6" name="Google Shape;86;p1"/>
          <p:cNvGrpSpPr/>
          <p:nvPr/>
        </p:nvGrpSpPr>
        <p:grpSpPr>
          <a:xfrm>
            <a:off x="6593481" y="122892"/>
            <a:ext cx="1881607" cy="1932711"/>
            <a:chOff x="5292435" y="360219"/>
            <a:chExt cx="1881607" cy="1932711"/>
          </a:xfrm>
        </p:grpSpPr>
        <p:sp>
          <p:nvSpPr>
            <p:cNvPr id="87" name="Google Shape;87;p1"/>
            <p:cNvSpPr/>
            <p:nvPr/>
          </p:nvSpPr>
          <p:spPr>
            <a:xfrm>
              <a:off x="5429413" y="376978"/>
              <a:ext cx="1744629" cy="1755901"/>
            </a:xfrm>
            <a:prstGeom prst="ellipse">
              <a:avLst/>
            </a:prstGeom>
            <a:solidFill>
              <a:schemeClr val="dk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 name="Google Shape;88;p1"/>
            <p:cNvSpPr/>
            <p:nvPr/>
          </p:nvSpPr>
          <p:spPr>
            <a:xfrm>
              <a:off x="5421188" y="1465333"/>
              <a:ext cx="1338572" cy="827597"/>
            </a:xfrm>
            <a:custGeom>
              <a:avLst/>
              <a:gdLst/>
              <a:ahLst/>
              <a:cxnLst/>
              <a:rect l="l" t="t" r="r" b="b"/>
              <a:pathLst>
                <a:path w="1338572" h="827597" extrusionOk="0">
                  <a:moveTo>
                    <a:pt x="674813" y="0"/>
                  </a:moveTo>
                  <a:cubicBezTo>
                    <a:pt x="878158" y="0"/>
                    <a:pt x="1074283" y="30908"/>
                    <a:pt x="1258748" y="88283"/>
                  </a:cubicBezTo>
                  <a:lnTo>
                    <a:pt x="1338572" y="117499"/>
                  </a:lnTo>
                  <a:lnTo>
                    <a:pt x="1282608" y="198258"/>
                  </a:lnTo>
                  <a:cubicBezTo>
                    <a:pt x="1168963" y="335964"/>
                    <a:pt x="1009941" y="434834"/>
                    <a:pt x="828434" y="471975"/>
                  </a:cubicBezTo>
                  <a:lnTo>
                    <a:pt x="797596" y="475084"/>
                  </a:lnTo>
                  <a:lnTo>
                    <a:pt x="674811" y="827597"/>
                  </a:lnTo>
                  <a:lnTo>
                    <a:pt x="552530" y="476531"/>
                  </a:lnTo>
                  <a:lnTo>
                    <a:pt x="507334" y="471975"/>
                  </a:lnTo>
                  <a:cubicBezTo>
                    <a:pt x="325827" y="434834"/>
                    <a:pt x="166805" y="335964"/>
                    <a:pt x="53160" y="198258"/>
                  </a:cubicBezTo>
                  <a:lnTo>
                    <a:pt x="0" y="121545"/>
                  </a:lnTo>
                  <a:lnTo>
                    <a:pt x="90878" y="88283"/>
                  </a:lnTo>
                  <a:cubicBezTo>
                    <a:pt x="275343" y="30908"/>
                    <a:pt x="471469" y="0"/>
                    <a:pt x="674813" y="0"/>
                  </a:cubicBezTo>
                  <a:close/>
                </a:path>
              </a:pathLst>
            </a:custGeom>
            <a:solidFill>
              <a:srgbClr val="D652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p:nvPr/>
          </p:nvSpPr>
          <p:spPr>
            <a:xfrm>
              <a:off x="5292435" y="360219"/>
              <a:ext cx="1593274" cy="1226659"/>
            </a:xfrm>
            <a:custGeom>
              <a:avLst/>
              <a:gdLst/>
              <a:ahLst/>
              <a:cxnLst/>
              <a:rect l="l" t="t" r="r" b="b"/>
              <a:pathLst>
                <a:path w="1593274" h="1226659" extrusionOk="0">
                  <a:moveTo>
                    <a:pt x="796637" y="0"/>
                  </a:moveTo>
                  <a:cubicBezTo>
                    <a:pt x="1236607" y="0"/>
                    <a:pt x="1593274" y="356667"/>
                    <a:pt x="1593274" y="796637"/>
                  </a:cubicBezTo>
                  <a:cubicBezTo>
                    <a:pt x="1593274" y="941002"/>
                    <a:pt x="1554873" y="1076399"/>
                    <a:pt x="1487729" y="1193169"/>
                  </a:cubicBezTo>
                  <a:lnTo>
                    <a:pt x="1467325" y="1222613"/>
                  </a:lnTo>
                  <a:lnTo>
                    <a:pt x="1387501" y="1193397"/>
                  </a:lnTo>
                  <a:cubicBezTo>
                    <a:pt x="1203036" y="1136022"/>
                    <a:pt x="1006911" y="1105114"/>
                    <a:pt x="803566" y="1105114"/>
                  </a:cubicBezTo>
                  <a:cubicBezTo>
                    <a:pt x="600222" y="1105114"/>
                    <a:pt x="404096" y="1136022"/>
                    <a:pt x="219631" y="1193397"/>
                  </a:cubicBezTo>
                  <a:lnTo>
                    <a:pt x="128753" y="1226659"/>
                  </a:lnTo>
                  <a:lnTo>
                    <a:pt x="105545" y="1193169"/>
                  </a:lnTo>
                  <a:cubicBezTo>
                    <a:pt x="38401" y="1076399"/>
                    <a:pt x="0" y="941002"/>
                    <a:pt x="0" y="796637"/>
                  </a:cubicBezTo>
                  <a:cubicBezTo>
                    <a:pt x="0" y="356667"/>
                    <a:pt x="356667" y="0"/>
                    <a:pt x="796637"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txBox="1"/>
            <p:nvPr/>
          </p:nvSpPr>
          <p:spPr>
            <a:xfrm>
              <a:off x="5741159" y="1494297"/>
              <a:ext cx="75804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lt1"/>
                  </a:solidFill>
                  <a:latin typeface="Roboto"/>
                  <a:ea typeface="Roboto"/>
                  <a:cs typeface="Roboto"/>
                  <a:sym typeface="Roboto"/>
                </a:rPr>
                <a:t>01</a:t>
              </a:r>
              <a:endParaRPr/>
            </a:p>
          </p:txBody>
        </p:sp>
        <p:sp>
          <p:nvSpPr>
            <p:cNvPr id="91" name="Google Shape;91;p1"/>
            <p:cNvSpPr txBox="1"/>
            <p:nvPr/>
          </p:nvSpPr>
          <p:spPr>
            <a:xfrm>
              <a:off x="5621846" y="493092"/>
              <a:ext cx="877355"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sp>
          <p:nvSpPr>
            <p:cNvPr id="92" name="Google Shape;92;p1"/>
            <p:cNvSpPr txBox="1"/>
            <p:nvPr/>
          </p:nvSpPr>
          <p:spPr>
            <a:xfrm>
              <a:off x="5303142" y="576470"/>
              <a:ext cx="1526159" cy="861734"/>
            </a:xfrm>
            <a:prstGeom prst="rect">
              <a:avLst/>
            </a:prstGeom>
            <a:noFill/>
            <a:ln>
              <a:noFill/>
            </a:ln>
          </p:spPr>
          <p:txBody>
            <a:bodyPr spcFirstLastPara="1" wrap="square" lIns="91425" tIns="45700" rIns="91425" bIns="45700" anchor="t" anchorCtr="0">
              <a:spAutoFit/>
            </a:bodyPr>
            <a:lstStyle/>
            <a:p>
              <a:pPr algn="ctr"/>
              <a:r>
                <a:rPr lang="en-IN" sz="1600" dirty="0" err="1"/>
                <a:t>Requrement</a:t>
              </a:r>
              <a:r>
                <a:rPr lang="en-IN" sz="1600" dirty="0"/>
                <a:t> Analysis</a:t>
              </a:r>
            </a:p>
            <a:p>
              <a:pPr marL="0" marR="0" lvl="0" indent="0" algn="ctr" rtl="0">
                <a:spcBef>
                  <a:spcPts val="0"/>
                </a:spcBef>
                <a:spcAft>
                  <a:spcPts val="0"/>
                </a:spcAft>
                <a:buNone/>
              </a:pPr>
              <a:endParaRPr dirty="0"/>
            </a:p>
          </p:txBody>
        </p:sp>
      </p:grpSp>
      <p:grpSp>
        <p:nvGrpSpPr>
          <p:cNvPr id="93" name="Google Shape;93;p1"/>
          <p:cNvGrpSpPr/>
          <p:nvPr/>
        </p:nvGrpSpPr>
        <p:grpSpPr>
          <a:xfrm>
            <a:off x="8060806" y="1228006"/>
            <a:ext cx="1873574" cy="1913555"/>
            <a:chOff x="7051526" y="1344113"/>
            <a:chExt cx="1873574" cy="1913555"/>
          </a:xfrm>
        </p:grpSpPr>
        <p:sp>
          <p:nvSpPr>
            <p:cNvPr id="94" name="Google Shape;94;p1"/>
            <p:cNvSpPr/>
            <p:nvPr/>
          </p:nvSpPr>
          <p:spPr>
            <a:xfrm>
              <a:off x="7180471" y="1501767"/>
              <a:ext cx="1744629" cy="1755901"/>
            </a:xfrm>
            <a:prstGeom prst="ellipse">
              <a:avLst/>
            </a:prstGeom>
            <a:solidFill>
              <a:schemeClr val="dk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
            <p:cNvSpPr/>
            <p:nvPr/>
          </p:nvSpPr>
          <p:spPr>
            <a:xfrm>
              <a:off x="7051526" y="1839763"/>
              <a:ext cx="942910" cy="1094970"/>
            </a:xfrm>
            <a:custGeom>
              <a:avLst/>
              <a:gdLst/>
              <a:ahLst/>
              <a:cxnLst/>
              <a:rect l="l" t="t" r="r" b="b"/>
              <a:pathLst>
                <a:path w="942910" h="1094970" extrusionOk="0">
                  <a:moveTo>
                    <a:pt x="194624" y="0"/>
                  </a:moveTo>
                  <a:lnTo>
                    <a:pt x="293551" y="73976"/>
                  </a:lnTo>
                  <a:cubicBezTo>
                    <a:pt x="584498" y="314086"/>
                    <a:pt x="805112" y="636373"/>
                    <a:pt x="919861" y="1005303"/>
                  </a:cubicBezTo>
                  <a:lnTo>
                    <a:pt x="942910" y="1094942"/>
                  </a:lnTo>
                  <a:lnTo>
                    <a:pt x="863513" y="1094970"/>
                  </a:lnTo>
                  <a:cubicBezTo>
                    <a:pt x="685593" y="1080057"/>
                    <a:pt x="513728" y="1005724"/>
                    <a:pt x="379773" y="877738"/>
                  </a:cubicBezTo>
                  <a:lnTo>
                    <a:pt x="359644" y="854169"/>
                  </a:lnTo>
                  <a:lnTo>
                    <a:pt x="0" y="954156"/>
                  </a:lnTo>
                  <a:lnTo>
                    <a:pt x="218801" y="653613"/>
                  </a:lnTo>
                  <a:lnTo>
                    <a:pt x="196790" y="613878"/>
                  </a:lnTo>
                  <a:cubicBezTo>
                    <a:pt x="123877" y="443561"/>
                    <a:pt x="114501" y="256544"/>
                    <a:pt x="162897" y="84684"/>
                  </a:cubicBezTo>
                  <a:lnTo>
                    <a:pt x="194624" y="0"/>
                  </a:lnTo>
                  <a:close/>
                </a:path>
              </a:pathLst>
            </a:custGeom>
            <a:solidFill>
              <a:srgbClr val="8EC8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p:nvPr/>
          </p:nvSpPr>
          <p:spPr>
            <a:xfrm>
              <a:off x="7246151" y="1344113"/>
              <a:ext cx="1531693" cy="1590593"/>
            </a:xfrm>
            <a:custGeom>
              <a:avLst/>
              <a:gdLst/>
              <a:ahLst/>
              <a:cxnLst/>
              <a:rect l="l" t="t" r="r" b="b"/>
              <a:pathLst>
                <a:path w="1531693" h="1590593" extrusionOk="0">
                  <a:moveTo>
                    <a:pt x="724553" y="59"/>
                  </a:moveTo>
                  <a:cubicBezTo>
                    <a:pt x="980268" y="-3057"/>
                    <a:pt x="1232913" y="116772"/>
                    <a:pt x="1389614" y="342735"/>
                  </a:cubicBezTo>
                  <a:cubicBezTo>
                    <a:pt x="1640336" y="704276"/>
                    <a:pt x="1550500" y="1200614"/>
                    <a:pt x="1188959" y="1451337"/>
                  </a:cubicBezTo>
                  <a:cubicBezTo>
                    <a:pt x="1070329" y="1533605"/>
                    <a:pt x="937185" y="1579207"/>
                    <a:pt x="802967" y="1590574"/>
                  </a:cubicBezTo>
                  <a:lnTo>
                    <a:pt x="748286" y="1590593"/>
                  </a:lnTo>
                  <a:lnTo>
                    <a:pt x="725237" y="1500954"/>
                  </a:lnTo>
                  <a:cubicBezTo>
                    <a:pt x="610488" y="1132024"/>
                    <a:pt x="389874" y="809737"/>
                    <a:pt x="98927" y="569627"/>
                  </a:cubicBezTo>
                  <a:lnTo>
                    <a:pt x="0" y="495651"/>
                  </a:lnTo>
                  <a:lnTo>
                    <a:pt x="15313" y="454779"/>
                  </a:lnTo>
                  <a:cubicBezTo>
                    <a:pt x="73004" y="333061"/>
                    <a:pt x="162382" y="224348"/>
                    <a:pt x="281012" y="142080"/>
                  </a:cubicBezTo>
                  <a:cubicBezTo>
                    <a:pt x="416590" y="48059"/>
                    <a:pt x="571124" y="1929"/>
                    <a:pt x="724553" y="5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7" name="Google Shape;97;p1"/>
            <p:cNvSpPr txBox="1"/>
            <p:nvPr/>
          </p:nvSpPr>
          <p:spPr>
            <a:xfrm>
              <a:off x="7143960" y="2310666"/>
              <a:ext cx="75804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lt1"/>
                  </a:solidFill>
                  <a:latin typeface="Roboto"/>
                  <a:ea typeface="Roboto"/>
                  <a:cs typeface="Roboto"/>
                  <a:sym typeface="Roboto"/>
                </a:rPr>
                <a:t>02</a:t>
              </a:r>
              <a:endParaRPr/>
            </a:p>
          </p:txBody>
        </p:sp>
      </p:grpSp>
      <p:grpSp>
        <p:nvGrpSpPr>
          <p:cNvPr id="100" name="Google Shape;100;p1"/>
          <p:cNvGrpSpPr/>
          <p:nvPr/>
        </p:nvGrpSpPr>
        <p:grpSpPr>
          <a:xfrm>
            <a:off x="8030287" y="3070071"/>
            <a:ext cx="1946857" cy="1898736"/>
            <a:chOff x="7157354" y="3294215"/>
            <a:chExt cx="1946857" cy="1898736"/>
          </a:xfrm>
        </p:grpSpPr>
        <p:sp>
          <p:nvSpPr>
            <p:cNvPr id="101" name="Google Shape;101;p1"/>
            <p:cNvSpPr/>
            <p:nvPr/>
          </p:nvSpPr>
          <p:spPr>
            <a:xfrm>
              <a:off x="7359582" y="3437050"/>
              <a:ext cx="1744629" cy="1755901"/>
            </a:xfrm>
            <a:prstGeom prst="ellipse">
              <a:avLst/>
            </a:prstGeom>
            <a:solidFill>
              <a:schemeClr val="dk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1"/>
            <p:cNvSpPr/>
            <p:nvPr/>
          </p:nvSpPr>
          <p:spPr>
            <a:xfrm>
              <a:off x="7157354" y="3321136"/>
              <a:ext cx="902317" cy="1291986"/>
            </a:xfrm>
            <a:custGeom>
              <a:avLst/>
              <a:gdLst/>
              <a:ahLst/>
              <a:cxnLst/>
              <a:rect l="l" t="t" r="r" b="b"/>
              <a:pathLst>
                <a:path w="902317" h="1291986" extrusionOk="0">
                  <a:moveTo>
                    <a:pt x="896871" y="0"/>
                  </a:moveTo>
                  <a:lnTo>
                    <a:pt x="902317" y="107865"/>
                  </a:lnTo>
                  <a:cubicBezTo>
                    <a:pt x="902317" y="514554"/>
                    <a:pt x="778685" y="892367"/>
                    <a:pt x="566953" y="1205771"/>
                  </a:cubicBezTo>
                  <a:lnTo>
                    <a:pt x="502483" y="1291986"/>
                  </a:lnTo>
                  <a:lnTo>
                    <a:pt x="454406" y="1235838"/>
                  </a:lnTo>
                  <a:cubicBezTo>
                    <a:pt x="350065" y="1090955"/>
                    <a:pt x="294809" y="912042"/>
                    <a:pt x="304967" y="727052"/>
                  </a:cubicBezTo>
                  <a:lnTo>
                    <a:pt x="309789" y="696436"/>
                  </a:lnTo>
                  <a:lnTo>
                    <a:pt x="0" y="488175"/>
                  </a:lnTo>
                  <a:lnTo>
                    <a:pt x="370608" y="459032"/>
                  </a:lnTo>
                  <a:lnTo>
                    <a:pt x="386490" y="416474"/>
                  </a:lnTo>
                  <a:cubicBezTo>
                    <a:pt x="488998" y="208812"/>
                    <a:pt x="675877" y="59619"/>
                    <a:pt x="892528" y="789"/>
                  </a:cubicBezTo>
                  <a:lnTo>
                    <a:pt x="896871" y="0"/>
                  </a:lnTo>
                  <a:close/>
                </a:path>
              </a:pathLst>
            </a:custGeom>
            <a:solidFill>
              <a:srgbClr val="AE2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
            <p:cNvSpPr/>
            <p:nvPr/>
          </p:nvSpPr>
          <p:spPr>
            <a:xfrm>
              <a:off x="7659836" y="3294215"/>
              <a:ext cx="1394956" cy="1593663"/>
            </a:xfrm>
            <a:custGeom>
              <a:avLst/>
              <a:gdLst/>
              <a:ahLst/>
              <a:cxnLst/>
              <a:rect l="l" t="t" r="r" b="b"/>
              <a:pathLst>
                <a:path w="1394956" h="1593663" extrusionOk="0">
                  <a:moveTo>
                    <a:pt x="660825" y="2530"/>
                  </a:moveTo>
                  <a:cubicBezTo>
                    <a:pt x="707172" y="6243"/>
                    <a:pt x="753836" y="14081"/>
                    <a:pt x="800381" y="26298"/>
                  </a:cubicBezTo>
                  <a:cubicBezTo>
                    <a:pt x="1225934" y="138001"/>
                    <a:pt x="1480362" y="573534"/>
                    <a:pt x="1368659" y="999088"/>
                  </a:cubicBezTo>
                  <a:cubicBezTo>
                    <a:pt x="1256956" y="1424642"/>
                    <a:pt x="821422" y="1679069"/>
                    <a:pt x="395869" y="1567366"/>
                  </a:cubicBezTo>
                  <a:cubicBezTo>
                    <a:pt x="256234" y="1530714"/>
                    <a:pt x="135024" y="1459196"/>
                    <a:pt x="39127" y="1364605"/>
                  </a:cubicBezTo>
                  <a:lnTo>
                    <a:pt x="0" y="1318908"/>
                  </a:lnTo>
                  <a:lnTo>
                    <a:pt x="64470" y="1232693"/>
                  </a:lnTo>
                  <a:cubicBezTo>
                    <a:pt x="276202" y="919289"/>
                    <a:pt x="399834" y="541476"/>
                    <a:pt x="399834" y="134787"/>
                  </a:cubicBezTo>
                  <a:lnTo>
                    <a:pt x="394388" y="26922"/>
                  </a:lnTo>
                  <a:lnTo>
                    <a:pt x="523173" y="3511"/>
                  </a:lnTo>
                  <a:cubicBezTo>
                    <a:pt x="568448" y="-770"/>
                    <a:pt x="614478" y="-1182"/>
                    <a:pt x="660825" y="25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1"/>
            <p:cNvSpPr txBox="1"/>
            <p:nvPr/>
          </p:nvSpPr>
          <p:spPr>
            <a:xfrm>
              <a:off x="7359582" y="3748541"/>
              <a:ext cx="75804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lt1"/>
                  </a:solidFill>
                  <a:latin typeface="Roboto"/>
                  <a:ea typeface="Roboto"/>
                  <a:cs typeface="Roboto"/>
                  <a:sym typeface="Roboto"/>
                </a:rPr>
                <a:t>03</a:t>
              </a:r>
              <a:endParaRPr/>
            </a:p>
          </p:txBody>
        </p:sp>
        <p:sp>
          <p:nvSpPr>
            <p:cNvPr id="106" name="Google Shape;106;p1"/>
            <p:cNvSpPr txBox="1"/>
            <p:nvPr/>
          </p:nvSpPr>
          <p:spPr>
            <a:xfrm>
              <a:off x="7750471" y="4014393"/>
              <a:ext cx="1353740" cy="1015622"/>
            </a:xfrm>
            <a:prstGeom prst="rect">
              <a:avLst/>
            </a:prstGeom>
            <a:noFill/>
            <a:ln>
              <a:noFill/>
            </a:ln>
          </p:spPr>
          <p:txBody>
            <a:bodyPr spcFirstLastPara="1" wrap="square" lIns="91425" tIns="45700" rIns="91425" bIns="45700" anchor="t" anchorCtr="0">
              <a:spAutoFit/>
            </a:bodyPr>
            <a:lstStyle/>
            <a:p>
              <a:r>
                <a:rPr lang="en-US" sz="1400" dirty="0" smtClean="0"/>
                <a:t>Coding </a:t>
              </a:r>
              <a:r>
                <a:rPr lang="en-US" sz="1400" dirty="0"/>
                <a:t>and testing </a:t>
              </a:r>
            </a:p>
            <a:p>
              <a:r>
                <a:rPr lang="en-US" sz="1400" dirty="0" smtClean="0"/>
                <a:t>improving</a:t>
              </a:r>
              <a:endParaRPr lang="en-US" sz="1400" dirty="0"/>
            </a:p>
            <a:p>
              <a:pPr marL="0" marR="0" lvl="0" indent="0" algn="ctr" rtl="0">
                <a:spcBef>
                  <a:spcPts val="0"/>
                </a:spcBef>
                <a:spcAft>
                  <a:spcPts val="0"/>
                </a:spcAft>
                <a:buNone/>
              </a:pPr>
              <a:endParaRPr dirty="0"/>
            </a:p>
          </p:txBody>
        </p:sp>
      </p:grpSp>
      <p:grpSp>
        <p:nvGrpSpPr>
          <p:cNvPr id="107" name="Google Shape;107;p1"/>
          <p:cNvGrpSpPr/>
          <p:nvPr/>
        </p:nvGrpSpPr>
        <p:grpSpPr>
          <a:xfrm>
            <a:off x="6903163" y="4034799"/>
            <a:ext cx="1821046" cy="1972912"/>
            <a:chOff x="6005842" y="4490806"/>
            <a:chExt cx="1821046" cy="1972912"/>
          </a:xfrm>
        </p:grpSpPr>
        <p:sp>
          <p:nvSpPr>
            <p:cNvPr id="108" name="Google Shape;108;p1"/>
            <p:cNvSpPr/>
            <p:nvPr/>
          </p:nvSpPr>
          <p:spPr>
            <a:xfrm>
              <a:off x="6005842" y="4707817"/>
              <a:ext cx="1744629" cy="1755901"/>
            </a:xfrm>
            <a:prstGeom prst="ellipse">
              <a:avLst/>
            </a:prstGeom>
            <a:solidFill>
              <a:schemeClr val="dk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9" name="Google Shape;109;p1"/>
            <p:cNvSpPr/>
            <p:nvPr/>
          </p:nvSpPr>
          <p:spPr>
            <a:xfrm>
              <a:off x="6246512" y="4490806"/>
              <a:ext cx="1210624" cy="894265"/>
            </a:xfrm>
            <a:custGeom>
              <a:avLst/>
              <a:gdLst/>
              <a:ahLst/>
              <a:cxnLst/>
              <a:rect l="l" t="t" r="r" b="b"/>
              <a:pathLst>
                <a:path w="1210624" h="894265" extrusionOk="0">
                  <a:moveTo>
                    <a:pt x="287238" y="0"/>
                  </a:moveTo>
                  <a:lnTo>
                    <a:pt x="548996" y="263975"/>
                  </a:lnTo>
                  <a:lnTo>
                    <a:pt x="591736" y="248590"/>
                  </a:lnTo>
                  <a:cubicBezTo>
                    <a:pt x="771509" y="203802"/>
                    <a:pt x="957624" y="224402"/>
                    <a:pt x="1119554" y="299614"/>
                  </a:cubicBezTo>
                  <a:lnTo>
                    <a:pt x="1210624" y="351612"/>
                  </a:lnTo>
                  <a:lnTo>
                    <a:pt x="1098565" y="453458"/>
                  </a:lnTo>
                  <a:cubicBezTo>
                    <a:pt x="807618" y="693569"/>
                    <a:pt x="446340" y="851503"/>
                    <a:pt x="50263" y="891727"/>
                  </a:cubicBezTo>
                  <a:lnTo>
                    <a:pt x="0" y="894265"/>
                  </a:lnTo>
                  <a:lnTo>
                    <a:pt x="10376" y="829959"/>
                  </a:lnTo>
                  <a:cubicBezTo>
                    <a:pt x="53502" y="656701"/>
                    <a:pt x="154319" y="498907"/>
                    <a:pt x="302048" y="387102"/>
                  </a:cubicBezTo>
                  <a:lnTo>
                    <a:pt x="328528" y="370995"/>
                  </a:lnTo>
                  <a:lnTo>
                    <a:pt x="287238" y="0"/>
                  </a:ln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0" name="Google Shape;110;p1"/>
            <p:cNvSpPr/>
            <p:nvPr/>
          </p:nvSpPr>
          <p:spPr>
            <a:xfrm>
              <a:off x="6233244" y="4842417"/>
              <a:ext cx="1593644" cy="1467160"/>
            </a:xfrm>
            <a:custGeom>
              <a:avLst/>
              <a:gdLst/>
              <a:ahLst/>
              <a:cxnLst/>
              <a:rect l="l" t="t" r="r" b="b"/>
              <a:pathLst>
                <a:path w="1593644" h="1467160" extrusionOk="0">
                  <a:moveTo>
                    <a:pt x="1223892" y="0"/>
                  </a:moveTo>
                  <a:lnTo>
                    <a:pt x="1249257" y="14482"/>
                  </a:lnTo>
                  <a:cubicBezTo>
                    <a:pt x="1360204" y="90865"/>
                    <a:pt x="1453254" y="196451"/>
                    <a:pt x="1515529" y="326694"/>
                  </a:cubicBezTo>
                  <a:cubicBezTo>
                    <a:pt x="1705318" y="723625"/>
                    <a:pt x="1537397" y="1199256"/>
                    <a:pt x="1140467" y="1389045"/>
                  </a:cubicBezTo>
                  <a:cubicBezTo>
                    <a:pt x="743536" y="1578835"/>
                    <a:pt x="267905" y="1410913"/>
                    <a:pt x="78116" y="1013983"/>
                  </a:cubicBezTo>
                  <a:cubicBezTo>
                    <a:pt x="15841" y="883740"/>
                    <a:pt x="-7920" y="745024"/>
                    <a:pt x="2285" y="610713"/>
                  </a:cubicBezTo>
                  <a:lnTo>
                    <a:pt x="13268" y="542653"/>
                  </a:lnTo>
                  <a:lnTo>
                    <a:pt x="63531" y="540115"/>
                  </a:lnTo>
                  <a:cubicBezTo>
                    <a:pt x="459608" y="499891"/>
                    <a:pt x="820886" y="341957"/>
                    <a:pt x="1111833" y="101846"/>
                  </a:cubicBezTo>
                  <a:lnTo>
                    <a:pt x="1223892"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1" name="Google Shape;111;p1"/>
            <p:cNvSpPr txBox="1"/>
            <p:nvPr/>
          </p:nvSpPr>
          <p:spPr>
            <a:xfrm>
              <a:off x="6457424" y="4814859"/>
              <a:ext cx="75804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lt1"/>
                  </a:solidFill>
                  <a:latin typeface="Roboto"/>
                  <a:ea typeface="Roboto"/>
                  <a:cs typeface="Roboto"/>
                  <a:sym typeface="Roboto"/>
                </a:rPr>
                <a:t>04</a:t>
              </a:r>
              <a:endParaRPr/>
            </a:p>
          </p:txBody>
        </p:sp>
        <p:sp>
          <p:nvSpPr>
            <p:cNvPr id="113" name="Google Shape;113;p1"/>
            <p:cNvSpPr txBox="1"/>
            <p:nvPr/>
          </p:nvSpPr>
          <p:spPr>
            <a:xfrm>
              <a:off x="6418214" y="5572043"/>
              <a:ext cx="1229978"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grpSp>
      <p:grpSp>
        <p:nvGrpSpPr>
          <p:cNvPr id="114" name="Google Shape;114;p1"/>
          <p:cNvGrpSpPr/>
          <p:nvPr/>
        </p:nvGrpSpPr>
        <p:grpSpPr>
          <a:xfrm>
            <a:off x="4895493" y="3889407"/>
            <a:ext cx="1868479" cy="1843232"/>
            <a:chOff x="4140878" y="4482335"/>
            <a:chExt cx="1868479" cy="1843232"/>
          </a:xfrm>
        </p:grpSpPr>
        <p:sp>
          <p:nvSpPr>
            <p:cNvPr id="115" name="Google Shape;115;p1"/>
            <p:cNvSpPr/>
            <p:nvPr/>
          </p:nvSpPr>
          <p:spPr>
            <a:xfrm>
              <a:off x="4140878" y="4569666"/>
              <a:ext cx="1744629" cy="1755901"/>
            </a:xfrm>
            <a:prstGeom prst="ellipse">
              <a:avLst/>
            </a:prstGeom>
            <a:solidFill>
              <a:schemeClr val="dk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Google Shape;116;p1"/>
            <p:cNvSpPr/>
            <p:nvPr/>
          </p:nvSpPr>
          <p:spPr>
            <a:xfrm>
              <a:off x="4764782" y="4482335"/>
              <a:ext cx="1229565" cy="905203"/>
            </a:xfrm>
            <a:custGeom>
              <a:avLst/>
              <a:gdLst/>
              <a:ahLst/>
              <a:cxnLst/>
              <a:rect l="l" t="t" r="r" b="b"/>
              <a:pathLst>
                <a:path w="1229565" h="905203" extrusionOk="0">
                  <a:moveTo>
                    <a:pt x="896161" y="0"/>
                  </a:moveTo>
                  <a:lnTo>
                    <a:pt x="867685" y="370661"/>
                  </a:lnTo>
                  <a:lnTo>
                    <a:pt x="907278" y="392928"/>
                  </a:lnTo>
                  <a:cubicBezTo>
                    <a:pt x="1058740" y="499621"/>
                    <a:pt x="1164887" y="653880"/>
                    <a:pt x="1213906" y="825564"/>
                  </a:cubicBezTo>
                  <a:lnTo>
                    <a:pt x="1229565" y="905203"/>
                  </a:lnTo>
                  <a:lnTo>
                    <a:pt x="1130446" y="900198"/>
                  </a:lnTo>
                  <a:cubicBezTo>
                    <a:pt x="734370" y="859974"/>
                    <a:pt x="373091" y="702040"/>
                    <a:pt x="82144" y="461929"/>
                  </a:cubicBezTo>
                  <a:lnTo>
                    <a:pt x="0" y="387271"/>
                  </a:lnTo>
                  <a:lnTo>
                    <a:pt x="87260" y="333414"/>
                  </a:lnTo>
                  <a:cubicBezTo>
                    <a:pt x="246527" y="252715"/>
                    <a:pt x="431829" y="225770"/>
                    <a:pt x="613027" y="264391"/>
                  </a:cubicBezTo>
                  <a:lnTo>
                    <a:pt x="642531" y="273887"/>
                  </a:lnTo>
                  <a:lnTo>
                    <a:pt x="896161" y="0"/>
                  </a:lnTo>
                  <a:close/>
                </a:path>
              </a:pathLst>
            </a:cu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Google Shape;117;p1"/>
            <p:cNvSpPr/>
            <p:nvPr/>
          </p:nvSpPr>
          <p:spPr>
            <a:xfrm>
              <a:off x="4415680" y="4869605"/>
              <a:ext cx="1593677" cy="1453420"/>
            </a:xfrm>
            <a:custGeom>
              <a:avLst/>
              <a:gdLst/>
              <a:ahLst/>
              <a:cxnLst/>
              <a:rect l="l" t="t" r="r" b="b"/>
              <a:pathLst>
                <a:path w="1593677" h="1453420" extrusionOk="0">
                  <a:moveTo>
                    <a:pt x="349102" y="0"/>
                  </a:moveTo>
                  <a:lnTo>
                    <a:pt x="431246" y="74658"/>
                  </a:lnTo>
                  <a:cubicBezTo>
                    <a:pt x="722193" y="314769"/>
                    <a:pt x="1083472" y="472703"/>
                    <a:pt x="1479548" y="512927"/>
                  </a:cubicBezTo>
                  <a:lnTo>
                    <a:pt x="1578667" y="517932"/>
                  </a:lnTo>
                  <a:lnTo>
                    <a:pt x="1588876" y="569852"/>
                  </a:lnTo>
                  <a:cubicBezTo>
                    <a:pt x="1603663" y="703736"/>
                    <a:pt x="1584654" y="843183"/>
                    <a:pt x="1526864" y="975477"/>
                  </a:cubicBezTo>
                  <a:cubicBezTo>
                    <a:pt x="1350743" y="1378658"/>
                    <a:pt x="881125" y="1562728"/>
                    <a:pt x="477944" y="1386607"/>
                  </a:cubicBezTo>
                  <a:cubicBezTo>
                    <a:pt x="74763" y="1210487"/>
                    <a:pt x="-109307" y="740869"/>
                    <a:pt x="66814" y="337687"/>
                  </a:cubicBezTo>
                  <a:cubicBezTo>
                    <a:pt x="124604" y="205393"/>
                    <a:pt x="213993" y="96690"/>
                    <a:pt x="322266" y="16562"/>
                  </a:cubicBezTo>
                  <a:lnTo>
                    <a:pt x="349102"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1"/>
            <p:cNvSpPr txBox="1"/>
            <p:nvPr/>
          </p:nvSpPr>
          <p:spPr>
            <a:xfrm>
              <a:off x="5079622" y="4847170"/>
              <a:ext cx="75804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lt1"/>
                  </a:solidFill>
                  <a:latin typeface="Roboto"/>
                  <a:ea typeface="Roboto"/>
                  <a:cs typeface="Roboto"/>
                  <a:sym typeface="Roboto"/>
                </a:rPr>
                <a:t>05</a:t>
              </a:r>
              <a:endParaRPr/>
            </a:p>
          </p:txBody>
        </p:sp>
        <p:sp>
          <p:nvSpPr>
            <p:cNvPr id="120" name="Google Shape;120;p1"/>
            <p:cNvSpPr txBox="1"/>
            <p:nvPr/>
          </p:nvSpPr>
          <p:spPr>
            <a:xfrm>
              <a:off x="4584477" y="5617104"/>
              <a:ext cx="1233166" cy="553957"/>
            </a:xfrm>
            <a:prstGeom prst="rect">
              <a:avLst/>
            </a:prstGeom>
            <a:noFill/>
            <a:ln>
              <a:noFill/>
            </a:ln>
          </p:spPr>
          <p:txBody>
            <a:bodyPr spcFirstLastPara="1" wrap="square" lIns="91425" tIns="45700" rIns="91425" bIns="45700" anchor="t" anchorCtr="0">
              <a:spAutoFit/>
            </a:bodyPr>
            <a:lstStyle/>
            <a:p>
              <a:pPr algn="ctr"/>
              <a:r>
                <a:rPr lang="en-US" sz="1200" dirty="0"/>
                <a:t>Full designing</a:t>
              </a:r>
            </a:p>
            <a:p>
              <a:pPr marL="0" marR="0" lvl="0" indent="0" algn="ctr" rtl="0">
                <a:spcBef>
                  <a:spcPts val="0"/>
                </a:spcBef>
                <a:spcAft>
                  <a:spcPts val="0"/>
                </a:spcAft>
                <a:buNone/>
              </a:pPr>
              <a:endParaRPr dirty="0"/>
            </a:p>
          </p:txBody>
        </p:sp>
      </p:grpSp>
      <p:grpSp>
        <p:nvGrpSpPr>
          <p:cNvPr id="121" name="Google Shape;121;p1"/>
          <p:cNvGrpSpPr/>
          <p:nvPr/>
        </p:nvGrpSpPr>
        <p:grpSpPr>
          <a:xfrm>
            <a:off x="4041888" y="2211322"/>
            <a:ext cx="1981101" cy="1925079"/>
            <a:chOff x="3045887" y="2921425"/>
            <a:chExt cx="1981101" cy="1925079"/>
          </a:xfrm>
        </p:grpSpPr>
        <p:sp>
          <p:nvSpPr>
            <p:cNvPr id="122" name="Google Shape;122;p1"/>
            <p:cNvSpPr/>
            <p:nvPr/>
          </p:nvSpPr>
          <p:spPr>
            <a:xfrm>
              <a:off x="3045887" y="2921425"/>
              <a:ext cx="1744629" cy="1755901"/>
            </a:xfrm>
            <a:prstGeom prst="ellipse">
              <a:avLst/>
            </a:prstGeom>
            <a:solidFill>
              <a:schemeClr val="dk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3" name="Google Shape;123;p1"/>
            <p:cNvSpPr/>
            <p:nvPr/>
          </p:nvSpPr>
          <p:spPr>
            <a:xfrm>
              <a:off x="4132332" y="3288732"/>
              <a:ext cx="894656" cy="1288951"/>
            </a:xfrm>
            <a:custGeom>
              <a:avLst/>
              <a:gdLst/>
              <a:ahLst/>
              <a:cxnLst/>
              <a:rect l="l" t="t" r="r" b="b"/>
              <a:pathLst>
                <a:path w="894656" h="1288951" extrusionOk="0">
                  <a:moveTo>
                    <a:pt x="7083" y="0"/>
                  </a:moveTo>
                  <a:lnTo>
                    <a:pt x="43034" y="9320"/>
                  </a:lnTo>
                  <a:cubicBezTo>
                    <a:pt x="254756" y="83973"/>
                    <a:pt x="430119" y="246545"/>
                    <a:pt x="517028" y="461204"/>
                  </a:cubicBezTo>
                  <a:lnTo>
                    <a:pt x="525693" y="490962"/>
                  </a:lnTo>
                  <a:lnTo>
                    <a:pt x="894656" y="547599"/>
                  </a:lnTo>
                  <a:lnTo>
                    <a:pt x="571679" y="731680"/>
                  </a:lnTo>
                  <a:lnTo>
                    <a:pt x="575417" y="776950"/>
                  </a:lnTo>
                  <a:cubicBezTo>
                    <a:pt x="571900" y="962185"/>
                    <a:pt x="503596" y="1136534"/>
                    <a:pt x="388851" y="1273325"/>
                  </a:cubicBezTo>
                  <a:lnTo>
                    <a:pt x="373333" y="1288951"/>
                  </a:lnTo>
                  <a:lnTo>
                    <a:pt x="335364" y="1238176"/>
                  </a:lnTo>
                  <a:cubicBezTo>
                    <a:pt x="123633" y="924772"/>
                    <a:pt x="0" y="546959"/>
                    <a:pt x="0" y="140270"/>
                  </a:cubicBezTo>
                  <a:lnTo>
                    <a:pt x="7083" y="0"/>
                  </a:lnTo>
                  <a:close/>
                </a:path>
              </a:pathLst>
            </a:cu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4" name="Google Shape;124;p1"/>
            <p:cNvSpPr/>
            <p:nvPr/>
          </p:nvSpPr>
          <p:spPr>
            <a:xfrm>
              <a:off x="3114337" y="3252948"/>
              <a:ext cx="1391328" cy="1593556"/>
            </a:xfrm>
            <a:custGeom>
              <a:avLst/>
              <a:gdLst/>
              <a:ahLst/>
              <a:cxnLst/>
              <a:rect l="l" t="t" r="r" b="b"/>
              <a:pathLst>
                <a:path w="1391328" h="1593556" extrusionOk="0">
                  <a:moveTo>
                    <a:pt x="792846" y="15"/>
                  </a:moveTo>
                  <a:cubicBezTo>
                    <a:pt x="839340" y="-268"/>
                    <a:pt x="885214" y="3539"/>
                    <a:pt x="930050" y="11149"/>
                  </a:cubicBezTo>
                  <a:lnTo>
                    <a:pt x="1025078" y="35783"/>
                  </a:lnTo>
                  <a:lnTo>
                    <a:pt x="1017995" y="176053"/>
                  </a:lnTo>
                  <a:cubicBezTo>
                    <a:pt x="1017995" y="582742"/>
                    <a:pt x="1141628" y="960555"/>
                    <a:pt x="1353359" y="1273959"/>
                  </a:cubicBezTo>
                  <a:lnTo>
                    <a:pt x="1391328" y="1324734"/>
                  </a:lnTo>
                  <a:lnTo>
                    <a:pt x="1312367" y="1404243"/>
                  </a:lnTo>
                  <a:cubicBezTo>
                    <a:pt x="1209753" y="1491501"/>
                    <a:pt x="1083597" y="1553883"/>
                    <a:pt x="941639" y="1580134"/>
                  </a:cubicBezTo>
                  <a:cubicBezTo>
                    <a:pt x="509004" y="1660139"/>
                    <a:pt x="93426" y="1374275"/>
                    <a:pt x="13422" y="941640"/>
                  </a:cubicBezTo>
                  <a:cubicBezTo>
                    <a:pt x="-66583" y="509005"/>
                    <a:pt x="219281" y="93428"/>
                    <a:pt x="651916" y="13423"/>
                  </a:cubicBezTo>
                  <a:cubicBezTo>
                    <a:pt x="699235" y="4673"/>
                    <a:pt x="746351" y="299"/>
                    <a:pt x="792846" y="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1"/>
            <p:cNvSpPr txBox="1"/>
            <p:nvPr/>
          </p:nvSpPr>
          <p:spPr>
            <a:xfrm>
              <a:off x="4059909" y="3746708"/>
              <a:ext cx="75804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lt1"/>
                  </a:solidFill>
                  <a:latin typeface="Roboto"/>
                  <a:ea typeface="Roboto"/>
                  <a:cs typeface="Roboto"/>
                  <a:sym typeface="Roboto"/>
                </a:rPr>
                <a:t>06</a:t>
              </a:r>
              <a:endParaRPr/>
            </a:p>
          </p:txBody>
        </p:sp>
        <p:sp>
          <p:nvSpPr>
            <p:cNvPr id="127" name="Google Shape;127;p1"/>
            <p:cNvSpPr txBox="1"/>
            <p:nvPr/>
          </p:nvSpPr>
          <p:spPr>
            <a:xfrm>
              <a:off x="3108030" y="4015237"/>
              <a:ext cx="1596067" cy="738623"/>
            </a:xfrm>
            <a:prstGeom prst="rect">
              <a:avLst/>
            </a:prstGeom>
            <a:noFill/>
            <a:ln>
              <a:noFill/>
            </a:ln>
          </p:spPr>
          <p:txBody>
            <a:bodyPr spcFirstLastPara="1" wrap="square" lIns="91425" tIns="45700" rIns="91425" bIns="45700" anchor="t" anchorCtr="0">
              <a:spAutoFit/>
            </a:bodyPr>
            <a:lstStyle/>
            <a:p>
              <a:pPr algn="ctr"/>
              <a:r>
                <a:rPr lang="en-US" sz="1200" dirty="0"/>
                <a:t>reviewing the overall documents </a:t>
              </a:r>
            </a:p>
            <a:p>
              <a:pPr marL="0" marR="0" lvl="0" indent="0" algn="ctr" rtl="0">
                <a:spcBef>
                  <a:spcPts val="0"/>
                </a:spcBef>
                <a:spcAft>
                  <a:spcPts val="0"/>
                </a:spcAft>
                <a:buNone/>
              </a:pPr>
              <a:endParaRPr dirty="0"/>
            </a:p>
          </p:txBody>
        </p:sp>
      </p:grpSp>
      <p:grpSp>
        <p:nvGrpSpPr>
          <p:cNvPr id="128" name="Google Shape;128;p1"/>
          <p:cNvGrpSpPr/>
          <p:nvPr/>
        </p:nvGrpSpPr>
        <p:grpSpPr>
          <a:xfrm>
            <a:off x="4767481" y="387192"/>
            <a:ext cx="1794079" cy="1924717"/>
            <a:chOff x="3509064" y="981870"/>
            <a:chExt cx="1794079" cy="1924717"/>
          </a:xfrm>
        </p:grpSpPr>
        <p:sp>
          <p:nvSpPr>
            <p:cNvPr id="129" name="Google Shape;129;p1"/>
            <p:cNvSpPr/>
            <p:nvPr/>
          </p:nvSpPr>
          <p:spPr>
            <a:xfrm>
              <a:off x="3558514" y="981870"/>
              <a:ext cx="1744629" cy="1755901"/>
            </a:xfrm>
            <a:prstGeom prst="ellipse">
              <a:avLst/>
            </a:prstGeom>
            <a:solidFill>
              <a:schemeClr val="dk1">
                <a:alpha val="4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 name="Google Shape;130;p1"/>
            <p:cNvSpPr/>
            <p:nvPr/>
          </p:nvSpPr>
          <p:spPr>
            <a:xfrm>
              <a:off x="4206490" y="1781628"/>
              <a:ext cx="1001388" cy="1124959"/>
            </a:xfrm>
            <a:custGeom>
              <a:avLst/>
              <a:gdLst/>
              <a:ahLst/>
              <a:cxnLst/>
              <a:rect l="l" t="t" r="r" b="b"/>
              <a:pathLst>
                <a:path w="1001388" h="1124959" extrusionOk="0">
                  <a:moveTo>
                    <a:pt x="822994" y="0"/>
                  </a:moveTo>
                  <a:lnTo>
                    <a:pt x="836047" y="25390"/>
                  </a:lnTo>
                  <a:cubicBezTo>
                    <a:pt x="921302" y="233069"/>
                    <a:pt x="916748" y="472153"/>
                    <a:pt x="814440" y="679914"/>
                  </a:cubicBezTo>
                  <a:lnTo>
                    <a:pt x="798004" y="706192"/>
                  </a:lnTo>
                  <a:lnTo>
                    <a:pt x="1001388" y="1019204"/>
                  </a:lnTo>
                  <a:lnTo>
                    <a:pt x="649007" y="900767"/>
                  </a:lnTo>
                  <a:lnTo>
                    <a:pt x="617716" y="933696"/>
                  </a:lnTo>
                  <a:cubicBezTo>
                    <a:pt x="477161" y="1054396"/>
                    <a:pt x="301594" y="1119506"/>
                    <a:pt x="123132" y="1124959"/>
                  </a:cubicBezTo>
                  <a:lnTo>
                    <a:pt x="0" y="1118375"/>
                  </a:lnTo>
                  <a:lnTo>
                    <a:pt x="14125" y="1063439"/>
                  </a:lnTo>
                  <a:cubicBezTo>
                    <a:pt x="147999" y="633021"/>
                    <a:pt x="425968" y="266089"/>
                    <a:pt x="791605" y="19069"/>
                  </a:cubicBezTo>
                  <a:lnTo>
                    <a:pt x="822994" y="0"/>
                  </a:lnTo>
                  <a:close/>
                </a:path>
              </a:pathLst>
            </a:custGeom>
            <a:solidFill>
              <a:srgbClr val="03B3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1" name="Google Shape;131;p1"/>
            <p:cNvSpPr/>
            <p:nvPr/>
          </p:nvSpPr>
          <p:spPr>
            <a:xfrm>
              <a:off x="3509064" y="1313612"/>
              <a:ext cx="1520421" cy="1586391"/>
            </a:xfrm>
            <a:custGeom>
              <a:avLst/>
              <a:gdLst/>
              <a:ahLst/>
              <a:cxnLst/>
              <a:rect l="l" t="t" r="r" b="b"/>
              <a:pathLst>
                <a:path w="1520421" h="1586391" extrusionOk="0">
                  <a:moveTo>
                    <a:pt x="849356" y="1700"/>
                  </a:moveTo>
                  <a:cubicBezTo>
                    <a:pt x="1002470" y="11707"/>
                    <a:pt x="1154338" y="65970"/>
                    <a:pt x="1284737" y="167051"/>
                  </a:cubicBezTo>
                  <a:cubicBezTo>
                    <a:pt x="1360803" y="226015"/>
                    <a:pt x="1423263" y="296026"/>
                    <a:pt x="1471607" y="373069"/>
                  </a:cubicBezTo>
                  <a:lnTo>
                    <a:pt x="1520421" y="468016"/>
                  </a:lnTo>
                  <a:lnTo>
                    <a:pt x="1489032" y="487085"/>
                  </a:lnTo>
                  <a:cubicBezTo>
                    <a:pt x="1123395" y="734105"/>
                    <a:pt x="845426" y="1101037"/>
                    <a:pt x="711552" y="1531455"/>
                  </a:cubicBezTo>
                  <a:lnTo>
                    <a:pt x="697427" y="1586391"/>
                  </a:lnTo>
                  <a:lnTo>
                    <a:pt x="686673" y="1585816"/>
                  </a:lnTo>
                  <a:cubicBezTo>
                    <a:pt x="553247" y="1567344"/>
                    <a:pt x="422710" y="1514743"/>
                    <a:pt x="308611" y="1426297"/>
                  </a:cubicBezTo>
                  <a:cubicBezTo>
                    <a:pt x="-39120" y="1156747"/>
                    <a:pt x="-102498" y="656341"/>
                    <a:pt x="167051" y="308611"/>
                  </a:cubicBezTo>
                  <a:cubicBezTo>
                    <a:pt x="335520" y="91279"/>
                    <a:pt x="594166" y="-14978"/>
                    <a:pt x="849356" y="17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1"/>
            <p:cNvSpPr txBox="1"/>
            <p:nvPr/>
          </p:nvSpPr>
          <p:spPr>
            <a:xfrm>
              <a:off x="4334418" y="2239108"/>
              <a:ext cx="75804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a:solidFill>
                    <a:schemeClr val="lt1"/>
                  </a:solidFill>
                  <a:latin typeface="Roboto"/>
                  <a:ea typeface="Roboto"/>
                  <a:cs typeface="Roboto"/>
                  <a:sym typeface="Roboto"/>
                </a:rPr>
                <a:t>07</a:t>
              </a:r>
              <a:endParaRPr/>
            </a:p>
          </p:txBody>
        </p:sp>
        <p:sp>
          <p:nvSpPr>
            <p:cNvPr id="134" name="Google Shape;134;p1"/>
            <p:cNvSpPr txBox="1"/>
            <p:nvPr/>
          </p:nvSpPr>
          <p:spPr>
            <a:xfrm>
              <a:off x="3578402" y="1859820"/>
              <a:ext cx="1159480" cy="800179"/>
            </a:xfrm>
            <a:prstGeom prst="rect">
              <a:avLst/>
            </a:prstGeom>
            <a:noFill/>
            <a:ln>
              <a:noFill/>
            </a:ln>
          </p:spPr>
          <p:txBody>
            <a:bodyPr spcFirstLastPara="1" wrap="square" lIns="91425" tIns="45700" rIns="91425" bIns="45700" anchor="t" anchorCtr="0">
              <a:spAutoFit/>
            </a:bodyPr>
            <a:lstStyle/>
            <a:p>
              <a:pPr algn="ctr"/>
              <a:r>
                <a:rPr lang="en-US" sz="1400" dirty="0" smtClean="0"/>
                <a:t>Final Review</a:t>
              </a:r>
              <a:endParaRPr lang="en-US" sz="1400" dirty="0"/>
            </a:p>
            <a:p>
              <a:pPr marL="0" marR="0" lvl="0" indent="0" algn="ctr" rtl="0">
                <a:spcBef>
                  <a:spcPts val="0"/>
                </a:spcBef>
                <a:spcAft>
                  <a:spcPts val="0"/>
                </a:spcAft>
                <a:buNone/>
              </a:pPr>
              <a:endParaRPr dirty="0"/>
            </a:p>
          </p:txBody>
        </p:sp>
      </p:grpSp>
      <p:grpSp>
        <p:nvGrpSpPr>
          <p:cNvPr id="135" name="Google Shape;135;p1"/>
          <p:cNvGrpSpPr/>
          <p:nvPr/>
        </p:nvGrpSpPr>
        <p:grpSpPr>
          <a:xfrm>
            <a:off x="5664522" y="1751630"/>
            <a:ext cx="2806118" cy="2669749"/>
            <a:chOff x="4704098" y="2120380"/>
            <a:chExt cx="2806118" cy="2669749"/>
          </a:xfrm>
        </p:grpSpPr>
        <p:grpSp>
          <p:nvGrpSpPr>
            <p:cNvPr id="136" name="Google Shape;136;p1"/>
            <p:cNvGrpSpPr/>
            <p:nvPr/>
          </p:nvGrpSpPr>
          <p:grpSpPr>
            <a:xfrm>
              <a:off x="4704098" y="2120380"/>
              <a:ext cx="2806118" cy="2669749"/>
              <a:chOff x="4476560" y="1906984"/>
              <a:chExt cx="3272395" cy="3113368"/>
            </a:xfrm>
          </p:grpSpPr>
          <p:sp>
            <p:nvSpPr>
              <p:cNvPr id="137" name="Google Shape;137;p1"/>
              <p:cNvSpPr/>
              <p:nvPr/>
            </p:nvSpPr>
            <p:spPr>
              <a:xfrm rot="-3022926">
                <a:off x="5409737" y="2065348"/>
                <a:ext cx="1014784" cy="1283272"/>
              </a:xfrm>
              <a:custGeom>
                <a:avLst/>
                <a:gdLst/>
                <a:ahLst/>
                <a:cxnLst/>
                <a:rect l="l" t="t" r="r" b="b"/>
                <a:pathLst>
                  <a:path w="1014784" h="1283272" extrusionOk="0">
                    <a:moveTo>
                      <a:pt x="1014784" y="443235"/>
                    </a:moveTo>
                    <a:lnTo>
                      <a:pt x="0" y="1283272"/>
                    </a:lnTo>
                    <a:lnTo>
                      <a:pt x="0" y="3102"/>
                    </a:lnTo>
                    <a:lnTo>
                      <a:pt x="62716" y="2"/>
                    </a:lnTo>
                    <a:cubicBezTo>
                      <a:pt x="380277" y="-473"/>
                      <a:pt x="695843" y="120441"/>
                      <a:pt x="934540" y="355691"/>
                    </a:cubicBezTo>
                    <a:lnTo>
                      <a:pt x="1014784" y="443235"/>
                    </a:lnTo>
                    <a:close/>
                  </a:path>
                </a:pathLst>
              </a:custGeom>
              <a:solidFill>
                <a:srgbClr val="8EC8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8" name="Google Shape;138;p1"/>
              <p:cNvSpPr/>
              <p:nvPr/>
            </p:nvSpPr>
            <p:spPr>
              <a:xfrm rot="-3022926">
                <a:off x="5671868" y="2284893"/>
                <a:ext cx="1273874" cy="1075229"/>
              </a:xfrm>
              <a:custGeom>
                <a:avLst/>
                <a:gdLst/>
                <a:ahLst/>
                <a:cxnLst/>
                <a:rect l="l" t="t" r="r" b="b"/>
                <a:pathLst>
                  <a:path w="1273874" h="1075229" extrusionOk="0">
                    <a:moveTo>
                      <a:pt x="1011568" y="0"/>
                    </a:moveTo>
                    <a:lnTo>
                      <a:pt x="1064978" y="71584"/>
                    </a:lnTo>
                    <a:cubicBezTo>
                      <a:pt x="1251508" y="350018"/>
                      <a:pt x="1311357" y="682615"/>
                      <a:pt x="1251580" y="994498"/>
                    </a:cubicBezTo>
                    <a:lnTo>
                      <a:pt x="1232058" y="1075229"/>
                    </a:lnTo>
                    <a:lnTo>
                      <a:pt x="0" y="837374"/>
                    </a:lnTo>
                    <a:lnTo>
                      <a:pt x="1011568" y="0"/>
                    </a:lnTo>
                    <a:close/>
                  </a:path>
                </a:pathLst>
              </a:custGeom>
              <a:solidFill>
                <a:srgbClr val="FECB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 name="Google Shape;139;p1"/>
              <p:cNvSpPr/>
              <p:nvPr/>
            </p:nvSpPr>
            <p:spPr>
              <a:xfrm rot="-3022926">
                <a:off x="4797867" y="2857350"/>
                <a:ext cx="937388" cy="1275147"/>
              </a:xfrm>
              <a:custGeom>
                <a:avLst/>
                <a:gdLst/>
                <a:ahLst/>
                <a:cxnLst/>
                <a:rect l="l" t="t" r="r" b="b"/>
                <a:pathLst>
                  <a:path w="937388" h="1275147" extrusionOk="0">
                    <a:moveTo>
                      <a:pt x="937388" y="0"/>
                    </a:moveTo>
                    <a:lnTo>
                      <a:pt x="937388" y="1275147"/>
                    </a:lnTo>
                    <a:lnTo>
                      <a:pt x="0" y="573483"/>
                    </a:lnTo>
                    <a:lnTo>
                      <a:pt x="9353" y="557465"/>
                    </a:lnTo>
                    <a:cubicBezTo>
                      <a:pt x="75969" y="455295"/>
                      <a:pt x="158911" y="361302"/>
                      <a:pt x="257807" y="279436"/>
                    </a:cubicBezTo>
                    <a:cubicBezTo>
                      <a:pt x="455600" y="115703"/>
                      <a:pt x="689125" y="23724"/>
                      <a:pt x="926791" y="524"/>
                    </a:cubicBezTo>
                    <a:lnTo>
                      <a:pt x="937388" y="0"/>
                    </a:lnTo>
                    <a:close/>
                  </a:path>
                </a:pathLst>
              </a:custGeom>
              <a:solidFill>
                <a:srgbClr val="1E78B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1"/>
              <p:cNvSpPr/>
              <p:nvPr/>
            </p:nvSpPr>
            <p:spPr>
              <a:xfrm rot="-3022926">
                <a:off x="6339243" y="2877967"/>
                <a:ext cx="1231308" cy="1042371"/>
              </a:xfrm>
              <a:custGeom>
                <a:avLst/>
                <a:gdLst/>
                <a:ahLst/>
                <a:cxnLst/>
                <a:rect l="l" t="t" r="r" b="b"/>
                <a:pathLst>
                  <a:path w="1231308" h="1042371" extrusionOk="0">
                    <a:moveTo>
                      <a:pt x="1231308" y="237710"/>
                    </a:moveTo>
                    <a:lnTo>
                      <a:pt x="1195352" y="341529"/>
                    </a:lnTo>
                    <a:cubicBezTo>
                      <a:pt x="1120883" y="527058"/>
                      <a:pt x="1000373" y="697185"/>
                      <a:pt x="835546" y="833629"/>
                    </a:cubicBezTo>
                    <a:cubicBezTo>
                      <a:pt x="736649" y="915495"/>
                      <a:pt x="628820" y="979423"/>
                      <a:pt x="516006" y="1025785"/>
                    </a:cubicBezTo>
                    <a:lnTo>
                      <a:pt x="469208" y="1042371"/>
                    </a:lnTo>
                    <a:lnTo>
                      <a:pt x="0" y="0"/>
                    </a:lnTo>
                    <a:lnTo>
                      <a:pt x="1231308" y="237710"/>
                    </a:lnTo>
                    <a:close/>
                  </a:path>
                </a:pathLst>
              </a:custGeom>
              <a:solidFill>
                <a:srgbClr val="D6521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1"/>
              <p:cNvSpPr/>
              <p:nvPr/>
            </p:nvSpPr>
            <p:spPr>
              <a:xfrm rot="-3022926">
                <a:off x="6094443" y="3405421"/>
                <a:ext cx="954642" cy="1084930"/>
              </a:xfrm>
              <a:custGeom>
                <a:avLst/>
                <a:gdLst/>
                <a:ahLst/>
                <a:cxnLst/>
                <a:rect l="l" t="t" r="r" b="b"/>
                <a:pathLst>
                  <a:path w="954642" h="1084930" extrusionOk="0">
                    <a:moveTo>
                      <a:pt x="493614" y="0"/>
                    </a:moveTo>
                    <a:lnTo>
                      <a:pt x="954642" y="1024200"/>
                    </a:lnTo>
                    <a:lnTo>
                      <a:pt x="930352" y="1032809"/>
                    </a:lnTo>
                    <a:cubicBezTo>
                      <a:pt x="621825" y="1125321"/>
                      <a:pt x="287215" y="1093796"/>
                      <a:pt x="1395" y="945290"/>
                    </a:cubicBezTo>
                    <a:lnTo>
                      <a:pt x="0" y="944475"/>
                    </a:lnTo>
                    <a:lnTo>
                      <a:pt x="490690" y="0"/>
                    </a:lnTo>
                    <a:lnTo>
                      <a:pt x="493614" y="0"/>
                    </a:lnTo>
                    <a:close/>
                  </a:path>
                </a:pathLst>
              </a:custGeom>
              <a:solidFill>
                <a:srgbClr val="AE2D8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1"/>
              <p:cNvSpPr/>
              <p:nvPr/>
            </p:nvSpPr>
            <p:spPr>
              <a:xfrm rot="-3022926">
                <a:off x="5004955" y="3395841"/>
                <a:ext cx="1080626" cy="970704"/>
              </a:xfrm>
              <a:custGeom>
                <a:avLst/>
                <a:gdLst/>
                <a:ahLst/>
                <a:cxnLst/>
                <a:rect l="l" t="t" r="r" b="b"/>
                <a:pathLst>
                  <a:path w="1080626" h="970704" extrusionOk="0">
                    <a:moveTo>
                      <a:pt x="1080626" y="682947"/>
                    </a:moveTo>
                    <a:lnTo>
                      <a:pt x="50328" y="970704"/>
                    </a:lnTo>
                    <a:lnTo>
                      <a:pt x="23229" y="861174"/>
                    </a:lnTo>
                    <a:cubicBezTo>
                      <a:pt x="-30682" y="586530"/>
                      <a:pt x="9696" y="299083"/>
                      <a:pt x="139640" y="48990"/>
                    </a:cubicBezTo>
                    <a:lnTo>
                      <a:pt x="168244" y="0"/>
                    </a:lnTo>
                    <a:lnTo>
                      <a:pt x="1080626" y="682947"/>
                    </a:lnTo>
                    <a:close/>
                  </a:path>
                </a:pathLst>
              </a:custGeom>
              <a:solidFill>
                <a:srgbClr val="03B3D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 name="Google Shape;143;p1"/>
              <p:cNvSpPr/>
              <p:nvPr/>
            </p:nvSpPr>
            <p:spPr>
              <a:xfrm rot="-3022926">
                <a:off x="5608849" y="3814834"/>
                <a:ext cx="1058094" cy="974541"/>
              </a:xfrm>
              <a:custGeom>
                <a:avLst/>
                <a:gdLst/>
                <a:ahLst/>
                <a:cxnLst/>
                <a:rect l="l" t="t" r="r" b="b"/>
                <a:pathLst>
                  <a:path w="1058094" h="974541" extrusionOk="0">
                    <a:moveTo>
                      <a:pt x="1042267" y="0"/>
                    </a:moveTo>
                    <a:lnTo>
                      <a:pt x="1058094" y="19119"/>
                    </a:lnTo>
                    <a:lnTo>
                      <a:pt x="561717" y="974541"/>
                    </a:lnTo>
                    <a:lnTo>
                      <a:pt x="497893" y="937277"/>
                    </a:lnTo>
                    <a:cubicBezTo>
                      <a:pt x="395724" y="870661"/>
                      <a:pt x="301731" y="787719"/>
                      <a:pt x="219865" y="688822"/>
                    </a:cubicBezTo>
                    <a:cubicBezTo>
                      <a:pt x="137998" y="589925"/>
                      <a:pt x="74070" y="482096"/>
                      <a:pt x="27709" y="369282"/>
                    </a:cubicBezTo>
                    <a:lnTo>
                      <a:pt x="0" y="291101"/>
                    </a:lnTo>
                    <a:lnTo>
                      <a:pt x="1042267" y="0"/>
                    </a:lnTo>
                    <a:close/>
                  </a:path>
                </a:pathLst>
              </a:custGeom>
              <a:solidFill>
                <a:srgbClr val="59489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44" name="Google Shape;144;p1"/>
            <p:cNvSpPr/>
            <p:nvPr/>
          </p:nvSpPr>
          <p:spPr>
            <a:xfrm>
              <a:off x="5174641" y="2494574"/>
              <a:ext cx="1868852" cy="18688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 name="Google Shape;145;p1"/>
            <p:cNvSpPr txBox="1"/>
            <p:nvPr/>
          </p:nvSpPr>
          <p:spPr>
            <a:xfrm>
              <a:off x="5379078" y="3196968"/>
              <a:ext cx="15187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dirty="0"/>
            </a:p>
          </p:txBody>
        </p:sp>
      </p:grpSp>
      <p:sp>
        <p:nvSpPr>
          <p:cNvPr id="2" name="Rectangle 1"/>
          <p:cNvSpPr/>
          <p:nvPr/>
        </p:nvSpPr>
        <p:spPr>
          <a:xfrm>
            <a:off x="8470640" y="1751630"/>
            <a:ext cx="1227275" cy="984885"/>
          </a:xfrm>
          <a:prstGeom prst="rect">
            <a:avLst/>
          </a:prstGeom>
        </p:spPr>
        <p:txBody>
          <a:bodyPr wrap="square">
            <a:spAutoFit/>
          </a:bodyPr>
          <a:lstStyle/>
          <a:p>
            <a:pPr algn="r"/>
            <a:r>
              <a:rPr lang="en-US" sz="1000" dirty="0"/>
              <a:t>logical and physical model</a:t>
            </a:r>
          </a:p>
          <a:p>
            <a:pPr algn="r"/>
            <a:r>
              <a:rPr lang="en-US" sz="1000" dirty="0"/>
              <a:t>Implementation design</a:t>
            </a:r>
          </a:p>
          <a:p>
            <a:pPr algn="r"/>
            <a:endParaRPr lang="en-US" dirty="0"/>
          </a:p>
        </p:txBody>
      </p:sp>
      <p:sp>
        <p:nvSpPr>
          <p:cNvPr id="3" name="Rectangle 2"/>
          <p:cNvSpPr/>
          <p:nvPr/>
        </p:nvSpPr>
        <p:spPr>
          <a:xfrm>
            <a:off x="7370196" y="4768967"/>
            <a:ext cx="1217951" cy="1015663"/>
          </a:xfrm>
          <a:prstGeom prst="rect">
            <a:avLst/>
          </a:prstGeom>
        </p:spPr>
        <p:txBody>
          <a:bodyPr wrap="square">
            <a:spAutoFit/>
          </a:bodyPr>
          <a:lstStyle/>
          <a:p>
            <a:r>
              <a:rPr lang="en-US" sz="1200" dirty="0"/>
              <a:t>Completion of checking </a:t>
            </a:r>
            <a:r>
              <a:rPr lang="en-US" sz="1200" dirty="0" smtClean="0"/>
              <a:t> </a:t>
            </a:r>
            <a:r>
              <a:rPr lang="en-US" sz="1200" dirty="0"/>
              <a:t>reviewing the overall </a:t>
            </a:r>
            <a:r>
              <a:rPr lang="en-US" sz="1200" dirty="0" smtClean="0"/>
              <a:t>     documents </a:t>
            </a:r>
            <a:endParaRPr lang="en-US" sz="1200" dirty="0"/>
          </a:p>
        </p:txBody>
      </p:sp>
      <p:sp>
        <p:nvSpPr>
          <p:cNvPr id="4" name="Rectangle 3"/>
          <p:cNvSpPr/>
          <p:nvPr/>
        </p:nvSpPr>
        <p:spPr>
          <a:xfrm>
            <a:off x="6350737" y="2819586"/>
            <a:ext cx="2003719" cy="369332"/>
          </a:xfrm>
          <a:prstGeom prst="rect">
            <a:avLst/>
          </a:prstGeom>
        </p:spPr>
        <p:txBody>
          <a:bodyPr wrap="square">
            <a:spAutoFit/>
          </a:bodyPr>
          <a:lstStyle/>
          <a:p>
            <a:r>
              <a:rPr lang="en-US" b="1" dirty="0"/>
              <a:t>SDLC  models</a:t>
            </a:r>
          </a:p>
        </p:txBody>
      </p:sp>
      <p:sp>
        <p:nvSpPr>
          <p:cNvPr id="5" name="Rectangle 4"/>
          <p:cNvSpPr/>
          <p:nvPr/>
        </p:nvSpPr>
        <p:spPr>
          <a:xfrm>
            <a:off x="278296" y="376978"/>
            <a:ext cx="3361719" cy="4370427"/>
          </a:xfrm>
          <a:prstGeom prst="rect">
            <a:avLst/>
          </a:prstGeom>
        </p:spPr>
        <p:txBody>
          <a:bodyPr wrap="square">
            <a:spAutoFit/>
          </a:bodyPr>
          <a:lstStyle/>
          <a:p>
            <a:pPr lvl="0">
              <a:buClr>
                <a:schemeClr val="accent6"/>
              </a:buClr>
              <a:buSzPts val="3200"/>
            </a:pPr>
            <a:r>
              <a:rPr lang="en-US" sz="2800" dirty="0">
                <a:solidFill>
                  <a:srgbClr val="92D050"/>
                </a:solidFill>
                <a:latin typeface="Raleway"/>
                <a:ea typeface="Raleway"/>
                <a:cs typeface="Raleway"/>
                <a:sym typeface="Raleway"/>
              </a:rPr>
              <a:t>Model </a:t>
            </a:r>
            <a:r>
              <a:rPr lang="en-US" sz="2800" dirty="0" smtClean="0">
                <a:solidFill>
                  <a:srgbClr val="92D050"/>
                </a:solidFill>
                <a:latin typeface="Raleway"/>
                <a:ea typeface="Raleway"/>
                <a:cs typeface="Raleway"/>
                <a:sym typeface="Raleway"/>
              </a:rPr>
              <a:t>Selection</a:t>
            </a:r>
          </a:p>
          <a:p>
            <a:pPr lvl="0">
              <a:buClr>
                <a:schemeClr val="accent6"/>
              </a:buClr>
              <a:buSzPts val="3200"/>
            </a:pPr>
            <a:endParaRPr lang="en-US" sz="2400" dirty="0" smtClean="0">
              <a:latin typeface="Raleway"/>
              <a:ea typeface="Raleway"/>
              <a:cs typeface="Raleway"/>
              <a:sym typeface="Raleway"/>
            </a:endParaRPr>
          </a:p>
          <a:p>
            <a:pPr lvl="0">
              <a:buClr>
                <a:schemeClr val="accent6"/>
              </a:buClr>
              <a:buSzPts val="3200"/>
            </a:pPr>
            <a:r>
              <a:rPr lang="en-US" sz="1600" b="1" dirty="0">
                <a:solidFill>
                  <a:schemeClr val="dk1"/>
                </a:solidFill>
                <a:latin typeface="Lato"/>
                <a:ea typeface="Lato"/>
                <a:cs typeface="Lato"/>
                <a:sym typeface="Lato"/>
              </a:rPr>
              <a:t>As a Project team we will choose SDLC  </a:t>
            </a:r>
            <a:r>
              <a:rPr lang="en-US" sz="1600" b="1" dirty="0" smtClean="0">
                <a:solidFill>
                  <a:schemeClr val="dk1"/>
                </a:solidFill>
                <a:latin typeface="Lato"/>
                <a:ea typeface="Lato"/>
                <a:cs typeface="Lato"/>
                <a:sym typeface="Lato"/>
              </a:rPr>
              <a:t>Model</a:t>
            </a:r>
          </a:p>
          <a:p>
            <a:pPr lvl="0">
              <a:buClr>
                <a:schemeClr val="accent6"/>
              </a:buClr>
              <a:buSzPts val="3200"/>
            </a:pPr>
            <a:endParaRPr lang="en-US" sz="1600" b="1" dirty="0" smtClean="0">
              <a:solidFill>
                <a:schemeClr val="dk1"/>
              </a:solidFill>
              <a:latin typeface="Lato"/>
              <a:ea typeface="Lato"/>
              <a:cs typeface="Lato"/>
              <a:sym typeface="Lato"/>
            </a:endParaRPr>
          </a:p>
          <a:p>
            <a:pPr lvl="0">
              <a:buClr>
                <a:schemeClr val="accent6"/>
              </a:buClr>
              <a:buSzPts val="3200"/>
            </a:pPr>
            <a:endParaRPr lang="en-US" sz="1600" b="1" dirty="0">
              <a:solidFill>
                <a:schemeClr val="dk1"/>
              </a:solidFill>
              <a:latin typeface="Lato"/>
              <a:sym typeface="Lato"/>
            </a:endParaRPr>
          </a:p>
          <a:p>
            <a:pPr>
              <a:buClr>
                <a:schemeClr val="accent6"/>
              </a:buClr>
              <a:buSzPts val="3200"/>
            </a:pPr>
            <a:r>
              <a:rPr lang="en-US" sz="1400" dirty="0" smtClean="0">
                <a:solidFill>
                  <a:schemeClr val="tx2">
                    <a:lumMod val="10000"/>
                  </a:schemeClr>
                </a:solidFill>
                <a:latin typeface="Lato"/>
                <a:ea typeface="Lato"/>
                <a:cs typeface="Lato"/>
                <a:sym typeface="Lato"/>
              </a:rPr>
              <a:t>1</a:t>
            </a:r>
            <a:r>
              <a:rPr lang="en-US" sz="1600" dirty="0" smtClean="0">
                <a:solidFill>
                  <a:schemeClr val="tx2">
                    <a:lumMod val="10000"/>
                  </a:schemeClr>
                </a:solidFill>
                <a:latin typeface="Lato"/>
                <a:ea typeface="Lato"/>
                <a:cs typeface="Lato"/>
                <a:sym typeface="Lato"/>
              </a:rPr>
              <a:t>.   The </a:t>
            </a:r>
            <a:r>
              <a:rPr lang="en-US" sz="1600" dirty="0">
                <a:solidFill>
                  <a:schemeClr val="tx2">
                    <a:lumMod val="10000"/>
                  </a:schemeClr>
                </a:solidFill>
                <a:latin typeface="Lato"/>
                <a:ea typeface="Lato"/>
                <a:cs typeface="Lato"/>
                <a:sym typeface="Lato"/>
              </a:rPr>
              <a:t>task can be </a:t>
            </a:r>
            <a:r>
              <a:rPr lang="en-US" sz="1600" dirty="0" smtClean="0">
                <a:solidFill>
                  <a:schemeClr val="tx2">
                    <a:lumMod val="10000"/>
                  </a:schemeClr>
                </a:solidFill>
                <a:latin typeface="Lato"/>
                <a:ea typeface="Lato"/>
                <a:cs typeface="Lato"/>
                <a:sym typeface="Lato"/>
              </a:rPr>
              <a:t>frequently</a:t>
            </a:r>
          </a:p>
          <a:p>
            <a:pPr>
              <a:buClr>
                <a:schemeClr val="accent6"/>
              </a:buClr>
              <a:buSzPts val="3200"/>
            </a:pPr>
            <a:r>
              <a:rPr lang="en-US" sz="1600" dirty="0" smtClean="0">
                <a:solidFill>
                  <a:schemeClr val="tx2">
                    <a:lumMod val="10000"/>
                  </a:schemeClr>
                </a:solidFill>
                <a:latin typeface="Lato"/>
                <a:ea typeface="Lato"/>
                <a:cs typeface="Lato"/>
                <a:sym typeface="Lato"/>
              </a:rPr>
              <a:t>      changes </a:t>
            </a:r>
            <a:r>
              <a:rPr lang="en-US" sz="1600" dirty="0">
                <a:solidFill>
                  <a:schemeClr val="tx2">
                    <a:lumMod val="10000"/>
                  </a:schemeClr>
                </a:solidFill>
                <a:latin typeface="Lato"/>
                <a:ea typeface="Lato"/>
                <a:cs typeface="Lato"/>
                <a:sym typeface="Lato"/>
              </a:rPr>
              <a:t>are required on </a:t>
            </a:r>
            <a:endParaRPr lang="en-US" sz="1600" dirty="0" smtClean="0">
              <a:solidFill>
                <a:schemeClr val="tx2">
                  <a:lumMod val="10000"/>
                </a:schemeClr>
              </a:solidFill>
              <a:latin typeface="Lato"/>
              <a:ea typeface="Lato"/>
              <a:cs typeface="Lato"/>
              <a:sym typeface="Lato"/>
            </a:endParaRPr>
          </a:p>
          <a:p>
            <a:pPr>
              <a:buClr>
                <a:schemeClr val="accent6"/>
              </a:buClr>
              <a:buSzPts val="3200"/>
            </a:pPr>
            <a:r>
              <a:rPr lang="en-US" sz="1600" dirty="0">
                <a:solidFill>
                  <a:schemeClr val="tx2">
                    <a:lumMod val="10000"/>
                  </a:schemeClr>
                </a:solidFill>
                <a:latin typeface="Lato"/>
                <a:ea typeface="Lato"/>
                <a:cs typeface="Lato"/>
                <a:sym typeface="Lato"/>
              </a:rPr>
              <a:t> </a:t>
            </a:r>
            <a:r>
              <a:rPr lang="en-US" sz="1600" dirty="0" smtClean="0">
                <a:solidFill>
                  <a:schemeClr val="tx2">
                    <a:lumMod val="10000"/>
                  </a:schemeClr>
                </a:solidFill>
                <a:latin typeface="Lato"/>
                <a:ea typeface="Lato"/>
                <a:cs typeface="Lato"/>
                <a:sym typeface="Lato"/>
              </a:rPr>
              <a:t>     </a:t>
            </a:r>
            <a:r>
              <a:rPr lang="en-US" sz="1600" dirty="0" err="1" smtClean="0">
                <a:solidFill>
                  <a:schemeClr val="tx2">
                    <a:lumMod val="10000"/>
                  </a:schemeClr>
                </a:solidFill>
                <a:latin typeface="Lato"/>
                <a:ea typeface="Lato"/>
                <a:cs typeface="Lato"/>
                <a:sym typeface="Lato"/>
              </a:rPr>
              <a:t>clientdemand</a:t>
            </a:r>
            <a:r>
              <a:rPr lang="en-US" sz="1600" dirty="0" smtClean="0">
                <a:solidFill>
                  <a:schemeClr val="tx2">
                    <a:lumMod val="10000"/>
                  </a:schemeClr>
                </a:solidFill>
                <a:latin typeface="Lato"/>
                <a:ea typeface="Lato"/>
                <a:cs typeface="Lato"/>
                <a:sym typeface="Lato"/>
              </a:rPr>
              <a:t> </a:t>
            </a:r>
            <a:r>
              <a:rPr lang="en-US" sz="1600" dirty="0">
                <a:solidFill>
                  <a:schemeClr val="tx2">
                    <a:lumMod val="10000"/>
                  </a:schemeClr>
                </a:solidFill>
                <a:latin typeface="Lato"/>
                <a:ea typeface="Lato"/>
                <a:cs typeface="Lato"/>
                <a:sym typeface="Lato"/>
              </a:rPr>
              <a:t>. </a:t>
            </a:r>
            <a:endParaRPr lang="en-US" sz="1600" dirty="0" smtClean="0">
              <a:solidFill>
                <a:schemeClr val="tx2">
                  <a:lumMod val="10000"/>
                </a:schemeClr>
              </a:solidFill>
              <a:latin typeface="Lato"/>
              <a:ea typeface="Lato"/>
              <a:cs typeface="Lato"/>
              <a:sym typeface="Lato"/>
            </a:endParaRPr>
          </a:p>
          <a:p>
            <a:pPr marL="342900" lvl="0" indent="-342900">
              <a:lnSpc>
                <a:spcPct val="150000"/>
              </a:lnSpc>
              <a:spcBef>
                <a:spcPts val="600"/>
              </a:spcBef>
              <a:buClr>
                <a:srgbClr val="000000"/>
              </a:buClr>
              <a:buSzPts val="1400"/>
              <a:buAutoNum type="arabicPeriod" startAt="2"/>
            </a:pPr>
            <a:r>
              <a:rPr lang="en-US" sz="1600" dirty="0" smtClean="0">
                <a:solidFill>
                  <a:schemeClr val="tx2">
                    <a:lumMod val="10000"/>
                  </a:schemeClr>
                </a:solidFill>
                <a:latin typeface="Lato"/>
                <a:ea typeface="Lato"/>
                <a:cs typeface="Lato"/>
                <a:sym typeface="Lato"/>
              </a:rPr>
              <a:t>Anytime </a:t>
            </a:r>
            <a:r>
              <a:rPr lang="en-US" sz="1600" dirty="0">
                <a:solidFill>
                  <a:schemeClr val="tx2">
                    <a:lumMod val="10000"/>
                  </a:schemeClr>
                </a:solidFill>
                <a:latin typeface="Lato"/>
                <a:ea typeface="Lato"/>
                <a:cs typeface="Lato"/>
                <a:sym typeface="Lato"/>
              </a:rPr>
              <a:t>changes are </a:t>
            </a:r>
            <a:r>
              <a:rPr lang="en-US" sz="1600" dirty="0" smtClean="0">
                <a:solidFill>
                  <a:schemeClr val="tx2">
                    <a:lumMod val="10000"/>
                  </a:schemeClr>
                </a:solidFill>
                <a:latin typeface="Lato"/>
                <a:ea typeface="Lato"/>
                <a:cs typeface="Lato"/>
                <a:sym typeface="Lato"/>
              </a:rPr>
              <a:t>acceptable</a:t>
            </a:r>
            <a:r>
              <a:rPr lang="en-US" sz="1600" dirty="0">
                <a:solidFill>
                  <a:schemeClr val="tx2">
                    <a:lumMod val="10000"/>
                  </a:schemeClr>
                </a:solidFill>
                <a:latin typeface="Lato"/>
                <a:ea typeface="Lato"/>
                <a:cs typeface="Lato"/>
                <a:sym typeface="Lato"/>
              </a:rPr>
              <a:t>. </a:t>
            </a:r>
            <a:endParaRPr lang="en-US" sz="1600" dirty="0">
              <a:solidFill>
                <a:schemeClr val="tx2">
                  <a:lumMod val="10000"/>
                </a:schemeClr>
              </a:solidFill>
            </a:endParaRPr>
          </a:p>
          <a:p>
            <a:pPr lvl="0">
              <a:lnSpc>
                <a:spcPct val="150000"/>
              </a:lnSpc>
              <a:spcBef>
                <a:spcPts val="600"/>
              </a:spcBef>
              <a:buClr>
                <a:srgbClr val="000000"/>
              </a:buClr>
              <a:buSzPts val="1400"/>
            </a:pPr>
            <a:r>
              <a:rPr lang="en-US" sz="1600" dirty="0" smtClean="0">
                <a:latin typeface="Lato"/>
                <a:ea typeface="Lato"/>
                <a:cs typeface="Lato"/>
                <a:sym typeface="Lato"/>
              </a:rPr>
              <a:t>3.     </a:t>
            </a:r>
            <a:r>
              <a:rPr lang="en-US" sz="1600" dirty="0">
                <a:solidFill>
                  <a:schemeClr val="tx2">
                    <a:lumMod val="10000"/>
                  </a:schemeClr>
                </a:solidFill>
                <a:latin typeface="Lato"/>
                <a:ea typeface="Lato"/>
                <a:cs typeface="Lato"/>
                <a:sym typeface="Lato"/>
              </a:rPr>
              <a:t>Time limit 12 months  </a:t>
            </a:r>
            <a:endParaRPr lang="en-US" sz="1600" dirty="0">
              <a:solidFill>
                <a:schemeClr val="tx2">
                  <a:lumMod val="10000"/>
                </a:schemeClr>
              </a:solidFill>
            </a:endParaRPr>
          </a:p>
          <a:p>
            <a:pPr lvl="0">
              <a:buClr>
                <a:schemeClr val="accent6"/>
              </a:buClr>
              <a:buSzPts val="3200"/>
            </a:pPr>
            <a:endParaRPr lang="en-US" sz="1600" b="1" dirty="0" smtClean="0">
              <a:solidFill>
                <a:schemeClr val="dk1"/>
              </a:solidFill>
              <a:latin typeface="Lato"/>
              <a:sym typeface="Lato"/>
            </a:endParaRPr>
          </a:p>
          <a:p>
            <a:pPr lvl="0">
              <a:buClr>
                <a:schemeClr val="accent6"/>
              </a:buClr>
              <a:buSzPts val="3200"/>
            </a:pPr>
            <a:endParaRPr lang="en-US" sz="1600" dirty="0"/>
          </a:p>
        </p:txBody>
      </p:sp>
    </p:spTree>
    <p:extLst>
      <p:ext uri="{BB962C8B-B14F-4D97-AF65-F5344CB8AC3E}">
        <p14:creationId xmlns:p14="http://schemas.microsoft.com/office/powerpoint/2010/main" val="165053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p:tgtEl>
                                          <p:spTgt spid="135"/>
                                        </p:tgtEl>
                                        <p:attrNameLst>
                                          <p:attrName>ppt_w</p:attrName>
                                        </p:attrNameLst>
                                      </p:cBhvr>
                                      <p:tavLst>
                                        <p:tav tm="0">
                                          <p:val>
                                            <p:strVal val="0"/>
                                          </p:val>
                                        </p:tav>
                                        <p:tav tm="100000">
                                          <p:val>
                                            <p:strVal val="#ppt_w"/>
                                          </p:val>
                                        </p:tav>
                                      </p:tavLst>
                                    </p:anim>
                                    <p:anim calcmode="lin" valueType="num">
                                      <p:cBhvr additive="base">
                                        <p:cTn id="8" dur="500"/>
                                        <p:tgtEl>
                                          <p:spTgt spid="135"/>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fade">
                                      <p:cBhvr>
                                        <p:cTn id="17" dur="500"/>
                                        <p:tgtEl>
                                          <p:spTgt spid="9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500"/>
                                        <p:tgtEl>
                                          <p:spTgt spid="107"/>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14"/>
                                        </p:tgtEl>
                                        <p:attrNameLst>
                                          <p:attrName>style.visibility</p:attrName>
                                        </p:attrNameLst>
                                      </p:cBhvr>
                                      <p:to>
                                        <p:strVal val="visible"/>
                                      </p:to>
                                    </p:set>
                                    <p:animEffect transition="in" filter="fade">
                                      <p:cBhvr>
                                        <p:cTn id="29" dur="500"/>
                                        <p:tgtEl>
                                          <p:spTgt spid="114"/>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500"/>
                                        <p:tgtEl>
                                          <p:spTgt spid="121"/>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fade">
                                      <p:cBhvr>
                                        <p:cTn id="3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 xmlns:a16="http://schemas.microsoft.com/office/drawing/2014/main" id="{BBE2401C-16E0-4E64-8052-BFE1B675156D}"/>
              </a:ext>
            </a:extLst>
          </p:cNvPr>
          <p:cNvGraphicFramePr>
            <a:graphicFrameLocks noGrp="1"/>
          </p:cNvGraphicFramePr>
          <p:nvPr>
            <p:extLst>
              <p:ext uri="{D42A27DB-BD31-4B8C-83A1-F6EECF244321}">
                <p14:modId xmlns:p14="http://schemas.microsoft.com/office/powerpoint/2010/main" val="102146547"/>
              </p:ext>
            </p:extLst>
          </p:nvPr>
        </p:nvGraphicFramePr>
        <p:xfrm>
          <a:off x="381000" y="1734565"/>
          <a:ext cx="11469255" cy="4834678"/>
        </p:xfrm>
        <a:graphic>
          <a:graphicData uri="http://schemas.openxmlformats.org/drawingml/2006/table">
            <a:tbl>
              <a:tblPr firstRow="1" bandRow="1">
                <a:tableStyleId>{5C22544A-7EE6-4342-B048-85BDC9FD1C3A}</a:tableStyleId>
              </a:tblPr>
              <a:tblGrid>
                <a:gridCol w="952500">
                  <a:extLst>
                    <a:ext uri="{9D8B030D-6E8A-4147-A177-3AD203B41FA5}">
                      <a16:colId xmlns="" xmlns:a16="http://schemas.microsoft.com/office/drawing/2014/main" val="3444706359"/>
                    </a:ext>
                  </a:extLst>
                </a:gridCol>
                <a:gridCol w="952500">
                  <a:extLst>
                    <a:ext uri="{9D8B030D-6E8A-4147-A177-3AD203B41FA5}">
                      <a16:colId xmlns="" xmlns:a16="http://schemas.microsoft.com/office/drawing/2014/main" val="2928425785"/>
                    </a:ext>
                  </a:extLst>
                </a:gridCol>
                <a:gridCol w="952500">
                  <a:extLst>
                    <a:ext uri="{9D8B030D-6E8A-4147-A177-3AD203B41FA5}">
                      <a16:colId xmlns="" xmlns:a16="http://schemas.microsoft.com/office/drawing/2014/main" val="2247653305"/>
                    </a:ext>
                  </a:extLst>
                </a:gridCol>
                <a:gridCol w="952500">
                  <a:extLst>
                    <a:ext uri="{9D8B030D-6E8A-4147-A177-3AD203B41FA5}">
                      <a16:colId xmlns="" xmlns:a16="http://schemas.microsoft.com/office/drawing/2014/main" val="2765568153"/>
                    </a:ext>
                  </a:extLst>
                </a:gridCol>
                <a:gridCol w="952500">
                  <a:extLst>
                    <a:ext uri="{9D8B030D-6E8A-4147-A177-3AD203B41FA5}">
                      <a16:colId xmlns="" xmlns:a16="http://schemas.microsoft.com/office/drawing/2014/main" val="2927387979"/>
                    </a:ext>
                  </a:extLst>
                </a:gridCol>
                <a:gridCol w="952500">
                  <a:extLst>
                    <a:ext uri="{9D8B030D-6E8A-4147-A177-3AD203B41FA5}">
                      <a16:colId xmlns="" xmlns:a16="http://schemas.microsoft.com/office/drawing/2014/main" val="3254842068"/>
                    </a:ext>
                  </a:extLst>
                </a:gridCol>
                <a:gridCol w="952500">
                  <a:extLst>
                    <a:ext uri="{9D8B030D-6E8A-4147-A177-3AD203B41FA5}">
                      <a16:colId xmlns="" xmlns:a16="http://schemas.microsoft.com/office/drawing/2014/main" val="711989848"/>
                    </a:ext>
                  </a:extLst>
                </a:gridCol>
                <a:gridCol w="952500">
                  <a:extLst>
                    <a:ext uri="{9D8B030D-6E8A-4147-A177-3AD203B41FA5}">
                      <a16:colId xmlns="" xmlns:a16="http://schemas.microsoft.com/office/drawing/2014/main" val="909782696"/>
                    </a:ext>
                  </a:extLst>
                </a:gridCol>
                <a:gridCol w="952500">
                  <a:extLst>
                    <a:ext uri="{9D8B030D-6E8A-4147-A177-3AD203B41FA5}">
                      <a16:colId xmlns="" xmlns:a16="http://schemas.microsoft.com/office/drawing/2014/main" val="3412030892"/>
                    </a:ext>
                  </a:extLst>
                </a:gridCol>
                <a:gridCol w="952500">
                  <a:extLst>
                    <a:ext uri="{9D8B030D-6E8A-4147-A177-3AD203B41FA5}">
                      <a16:colId xmlns="" xmlns:a16="http://schemas.microsoft.com/office/drawing/2014/main" val="683023510"/>
                    </a:ext>
                  </a:extLst>
                </a:gridCol>
                <a:gridCol w="952500">
                  <a:extLst>
                    <a:ext uri="{9D8B030D-6E8A-4147-A177-3AD203B41FA5}">
                      <a16:colId xmlns="" xmlns:a16="http://schemas.microsoft.com/office/drawing/2014/main" val="3270598299"/>
                    </a:ext>
                  </a:extLst>
                </a:gridCol>
                <a:gridCol w="991755">
                  <a:extLst>
                    <a:ext uri="{9D8B030D-6E8A-4147-A177-3AD203B41FA5}">
                      <a16:colId xmlns="" xmlns:a16="http://schemas.microsoft.com/office/drawing/2014/main" val="3437778130"/>
                    </a:ext>
                  </a:extLst>
                </a:gridCol>
              </a:tblGrid>
              <a:tr h="3920278">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endParaRPr lang="en-US" dirty="0"/>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extLst>
                  <a:ext uri="{0D108BD9-81ED-4DB2-BD59-A6C34878D82A}">
                    <a16:rowId xmlns="" xmlns:a16="http://schemas.microsoft.com/office/drawing/2014/main" val="375213322"/>
                  </a:ext>
                </a:extLst>
              </a:tr>
              <a:tr h="907247">
                <a:tc>
                  <a:txBody>
                    <a:bodyPr/>
                    <a:lstStyle/>
                    <a:p>
                      <a:pPr algn="ctr"/>
                      <a:r>
                        <a:rPr lang="en-US" b="1" dirty="0" smtClean="0"/>
                        <a:t>MAY</a:t>
                      </a: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t>JUN</a:t>
                      </a:r>
                    </a:p>
                    <a:p>
                      <a:pPr algn="ct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pPr algn="ctr"/>
                      <a:r>
                        <a:rPr lang="en-US" b="1" dirty="0" smtClean="0"/>
                        <a:t>JULY</a:t>
                      </a: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pPr algn="ctr"/>
                      <a:r>
                        <a:rPr lang="en-US" b="1" dirty="0" smtClean="0"/>
                        <a:t>AUG</a:t>
                      </a: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pPr algn="ctr"/>
                      <a:r>
                        <a:rPr lang="en-US" b="1" dirty="0" smtClean="0"/>
                        <a:t>SEP</a:t>
                      </a: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pPr algn="ctr"/>
                      <a:r>
                        <a:rPr lang="en-US" b="1" dirty="0" smtClean="0"/>
                        <a:t>OCT</a:t>
                      </a: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pPr algn="ctr"/>
                      <a:r>
                        <a:rPr lang="en-US" b="1" dirty="0" smtClean="0"/>
                        <a:t>NOV</a:t>
                      </a: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pPr algn="ctr"/>
                      <a:r>
                        <a:rPr lang="en-US" b="1" dirty="0" smtClean="0"/>
                        <a:t>DEC</a:t>
                      </a: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pPr algn="ctr"/>
                      <a:r>
                        <a:rPr lang="en-US" b="1" dirty="0" smtClean="0"/>
                        <a:t>JAN</a:t>
                      </a: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pPr algn="ctr"/>
                      <a:r>
                        <a:rPr lang="en-US" b="1" dirty="0" smtClean="0"/>
                        <a:t>FEB</a:t>
                      </a: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pPr algn="ctr"/>
                      <a:r>
                        <a:rPr lang="en-US" b="1" dirty="0" smtClean="0"/>
                        <a:t>MAR</a:t>
                      </a: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tc>
                  <a:txBody>
                    <a:bodyPr/>
                    <a:lstStyle/>
                    <a:p>
                      <a:pPr algn="ctr"/>
                      <a:r>
                        <a:rPr lang="en-US" b="1" dirty="0" smtClean="0"/>
                        <a:t>APR</a:t>
                      </a:r>
                      <a:endParaRPr lang="en-US" b="1" dirty="0"/>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7F7F7">
                        <a:alpha val="40000"/>
                      </a:srgbClr>
                    </a:solidFill>
                  </a:tcPr>
                </a:tc>
                <a:extLst>
                  <a:ext uri="{0D108BD9-81ED-4DB2-BD59-A6C34878D82A}">
                    <a16:rowId xmlns="" xmlns:a16="http://schemas.microsoft.com/office/drawing/2014/main" val="2476676581"/>
                  </a:ext>
                </a:extLst>
              </a:tr>
            </a:tbl>
          </a:graphicData>
        </a:graphic>
      </p:graphicFrame>
      <p:sp>
        <p:nvSpPr>
          <p:cNvPr id="8" name="Rectangle 7">
            <a:extLst>
              <a:ext uri="{FF2B5EF4-FFF2-40B4-BE49-F238E27FC236}">
                <a16:creationId xmlns="" xmlns:a16="http://schemas.microsoft.com/office/drawing/2014/main" id="{42F58BC8-D0DB-4196-ACBC-684EBE95D010}"/>
              </a:ext>
            </a:extLst>
          </p:cNvPr>
          <p:cNvSpPr/>
          <p:nvPr/>
        </p:nvSpPr>
        <p:spPr>
          <a:xfrm>
            <a:off x="2269671" y="4557487"/>
            <a:ext cx="2578100" cy="1068778"/>
          </a:xfrm>
          <a:prstGeom prst="rect">
            <a:avLst/>
          </a:prstGeom>
          <a:gradFill flip="none" rotWithShape="1">
            <a:gsLst>
              <a:gs pos="0">
                <a:srgbClr val="DC5B56"/>
              </a:gs>
              <a:gs pos="100000">
                <a:srgbClr val="ED8F85">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 xmlns:a16="http://schemas.microsoft.com/office/drawing/2014/main" id="{5BF18142-D8E4-4BDB-A6A4-D79C682F656E}"/>
              </a:ext>
            </a:extLst>
          </p:cNvPr>
          <p:cNvSpPr/>
          <p:nvPr/>
        </p:nvSpPr>
        <p:spPr>
          <a:xfrm>
            <a:off x="1302656" y="4992914"/>
            <a:ext cx="2855686" cy="633350"/>
          </a:xfrm>
          <a:prstGeom prst="rect">
            <a:avLst/>
          </a:prstGeom>
          <a:gradFill flip="none" rotWithShape="1">
            <a:gsLst>
              <a:gs pos="0">
                <a:srgbClr val="F6821F"/>
              </a:gs>
              <a:gs pos="100000">
                <a:srgbClr val="FFB656">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 xmlns:a16="http://schemas.microsoft.com/office/drawing/2014/main" id="{50186184-CE48-4843-BFF8-E1FE460A7A7C}"/>
              </a:ext>
            </a:extLst>
          </p:cNvPr>
          <p:cNvSpPr/>
          <p:nvPr/>
        </p:nvSpPr>
        <p:spPr>
          <a:xfrm>
            <a:off x="381000" y="5182920"/>
            <a:ext cx="2855686" cy="443344"/>
          </a:xfrm>
          <a:prstGeom prst="rect">
            <a:avLst/>
          </a:prstGeom>
          <a:gradFill flip="none" rotWithShape="1">
            <a:gsLst>
              <a:gs pos="0">
                <a:srgbClr val="FF9900"/>
              </a:gs>
              <a:gs pos="100000">
                <a:srgbClr val="FFCC00">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31DFA977-413F-4A11-8698-444E9C40F7DE}"/>
              </a:ext>
            </a:extLst>
          </p:cNvPr>
          <p:cNvSpPr/>
          <p:nvPr/>
        </p:nvSpPr>
        <p:spPr>
          <a:xfrm>
            <a:off x="7807780" y="4174071"/>
            <a:ext cx="2392136" cy="1452192"/>
          </a:xfrm>
          <a:prstGeom prst="rect">
            <a:avLst/>
          </a:prstGeom>
          <a:gradFill flip="none" rotWithShape="1">
            <a:gsLst>
              <a:gs pos="0">
                <a:srgbClr val="337ABA"/>
              </a:gs>
              <a:gs pos="100000">
                <a:srgbClr val="73A8EC">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C5E581D0-5D86-44D5-A207-425755C1179E}"/>
              </a:ext>
            </a:extLst>
          </p:cNvPr>
          <p:cNvSpPr/>
          <p:nvPr/>
        </p:nvSpPr>
        <p:spPr>
          <a:xfrm>
            <a:off x="6096000" y="4405302"/>
            <a:ext cx="2110922" cy="1220962"/>
          </a:xfrm>
          <a:prstGeom prst="rect">
            <a:avLst/>
          </a:prstGeom>
          <a:gradFill flip="none" rotWithShape="1">
            <a:gsLst>
              <a:gs pos="0">
                <a:srgbClr val="624FA1"/>
              </a:gs>
              <a:gs pos="100000">
                <a:srgbClr val="937BDB">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EA472A8C-9569-43ED-8A57-FBE3F5275D34}"/>
              </a:ext>
            </a:extLst>
          </p:cNvPr>
          <p:cNvSpPr/>
          <p:nvPr/>
        </p:nvSpPr>
        <p:spPr>
          <a:xfrm>
            <a:off x="5131707" y="4874162"/>
            <a:ext cx="2110922" cy="752102"/>
          </a:xfrm>
          <a:prstGeom prst="rect">
            <a:avLst/>
          </a:prstGeom>
          <a:gradFill flip="none" rotWithShape="1">
            <a:gsLst>
              <a:gs pos="0">
                <a:srgbClr val="914198"/>
              </a:gs>
              <a:gs pos="100000">
                <a:srgbClr val="BB76CE">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 xmlns:a16="http://schemas.microsoft.com/office/drawing/2014/main" id="{756322C5-4805-4B55-AAE8-EA826E7132E2}"/>
              </a:ext>
            </a:extLst>
          </p:cNvPr>
          <p:cNvSpPr/>
          <p:nvPr/>
        </p:nvSpPr>
        <p:spPr>
          <a:xfrm>
            <a:off x="4428672" y="5309589"/>
            <a:ext cx="1928586" cy="316675"/>
          </a:xfrm>
          <a:prstGeom prst="rect">
            <a:avLst/>
          </a:prstGeom>
          <a:gradFill flip="none" rotWithShape="1">
            <a:gsLst>
              <a:gs pos="0">
                <a:srgbClr val="C33692"/>
              </a:gs>
              <a:gs pos="100000">
                <a:srgbClr val="DC66B4">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04D0DCA2-2EE3-40DC-98C2-9F1680EC04F7}"/>
              </a:ext>
            </a:extLst>
          </p:cNvPr>
          <p:cNvSpPr/>
          <p:nvPr/>
        </p:nvSpPr>
        <p:spPr>
          <a:xfrm>
            <a:off x="9622971" y="4702629"/>
            <a:ext cx="2213429" cy="923635"/>
          </a:xfrm>
          <a:prstGeom prst="rect">
            <a:avLst/>
          </a:prstGeom>
          <a:gradFill flip="none" rotWithShape="1">
            <a:gsLst>
              <a:gs pos="0">
                <a:srgbClr val="8DC73F"/>
              </a:gs>
              <a:gs pos="100000">
                <a:srgbClr val="A8EC4B">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26DE5974-139E-4705-BE36-48356559D018}"/>
              </a:ext>
            </a:extLst>
          </p:cNvPr>
          <p:cNvSpPr/>
          <p:nvPr/>
        </p:nvSpPr>
        <p:spPr>
          <a:xfrm>
            <a:off x="8734882" y="5079998"/>
            <a:ext cx="3076117" cy="546266"/>
          </a:xfrm>
          <a:prstGeom prst="rect">
            <a:avLst/>
          </a:prstGeom>
          <a:gradFill flip="none" rotWithShape="1">
            <a:gsLst>
              <a:gs pos="0">
                <a:srgbClr val="46B388"/>
              </a:gs>
              <a:gs pos="100000">
                <a:srgbClr val="78DBA1">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 xmlns:a16="http://schemas.microsoft.com/office/drawing/2014/main" id="{6EF452B9-F949-48B0-940E-E8B896FEDB3F}"/>
              </a:ext>
            </a:extLst>
          </p:cNvPr>
          <p:cNvSpPr/>
          <p:nvPr/>
        </p:nvSpPr>
        <p:spPr>
          <a:xfrm>
            <a:off x="7847695" y="5309588"/>
            <a:ext cx="2715076" cy="316676"/>
          </a:xfrm>
          <a:prstGeom prst="rect">
            <a:avLst/>
          </a:prstGeom>
          <a:gradFill flip="none" rotWithShape="1">
            <a:gsLst>
              <a:gs pos="0">
                <a:srgbClr val="0BACD8"/>
              </a:gs>
              <a:gs pos="100000">
                <a:srgbClr val="50D5F8">
                  <a:alpha val="7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 xmlns:a16="http://schemas.microsoft.com/office/drawing/2014/main" id="{57AF37CD-B793-4B00-99DA-A967DC6CEF77}"/>
              </a:ext>
            </a:extLst>
          </p:cNvPr>
          <p:cNvSpPr/>
          <p:nvPr/>
        </p:nvSpPr>
        <p:spPr>
          <a:xfrm>
            <a:off x="737505" y="5534824"/>
            <a:ext cx="182880" cy="182880"/>
          </a:xfrm>
          <a:prstGeom prst="ellipse">
            <a:avLst/>
          </a:prstGeom>
          <a:solidFill>
            <a:schemeClr val="bg1">
              <a:lumMod val="95000"/>
            </a:schemeClr>
          </a:solidFill>
          <a:ln w="38100">
            <a:solidFill>
              <a:srgbClr val="FFA5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 xmlns:a16="http://schemas.microsoft.com/office/drawing/2014/main" id="{028BC9C7-86E4-45A7-A3F7-736EA075A36E}"/>
              </a:ext>
            </a:extLst>
          </p:cNvPr>
          <p:cNvSpPr/>
          <p:nvPr/>
        </p:nvSpPr>
        <p:spPr>
          <a:xfrm>
            <a:off x="1723936" y="5534824"/>
            <a:ext cx="182880" cy="182880"/>
          </a:xfrm>
          <a:prstGeom prst="ellipse">
            <a:avLst/>
          </a:prstGeom>
          <a:solidFill>
            <a:schemeClr val="bg1">
              <a:lumMod val="95000"/>
            </a:schemeClr>
          </a:solidFill>
          <a:ln w="38100">
            <a:solidFill>
              <a:srgbClr val="F88E2C"/>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4CCE0C59-A126-4FBC-8469-982B99FC8937}"/>
              </a:ext>
            </a:extLst>
          </p:cNvPr>
          <p:cNvSpPr/>
          <p:nvPr/>
        </p:nvSpPr>
        <p:spPr>
          <a:xfrm>
            <a:off x="2709823" y="5534824"/>
            <a:ext cx="182880" cy="182880"/>
          </a:xfrm>
          <a:prstGeom prst="ellipse">
            <a:avLst/>
          </a:prstGeom>
          <a:solidFill>
            <a:schemeClr val="bg1">
              <a:lumMod val="95000"/>
            </a:schemeClr>
          </a:solidFill>
          <a:ln w="38100">
            <a:solidFill>
              <a:srgbClr val="FFCB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 xmlns:a16="http://schemas.microsoft.com/office/drawing/2014/main" id="{35141718-EB6D-40C8-9283-5DB534D671F7}"/>
              </a:ext>
            </a:extLst>
          </p:cNvPr>
          <p:cNvSpPr/>
          <p:nvPr/>
        </p:nvSpPr>
        <p:spPr>
          <a:xfrm>
            <a:off x="3657966" y="5534824"/>
            <a:ext cx="182880" cy="182880"/>
          </a:xfrm>
          <a:prstGeom prst="ellipse">
            <a:avLst/>
          </a:prstGeom>
          <a:solidFill>
            <a:schemeClr val="bg1">
              <a:lumMod val="95000"/>
            </a:schemeClr>
          </a:solidFill>
          <a:ln w="38100">
            <a:solidFill>
              <a:srgbClr val="FFB55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237F0F52-CDEE-46DF-8CC5-844D6C8AF862}"/>
              </a:ext>
            </a:extLst>
          </p:cNvPr>
          <p:cNvSpPr/>
          <p:nvPr/>
        </p:nvSpPr>
        <p:spPr>
          <a:xfrm>
            <a:off x="4603747" y="5534824"/>
            <a:ext cx="182880" cy="182880"/>
          </a:xfrm>
          <a:prstGeom prst="ellipse">
            <a:avLst/>
          </a:prstGeom>
          <a:solidFill>
            <a:schemeClr val="bg1">
              <a:lumMod val="95000"/>
            </a:schemeClr>
          </a:solidFill>
          <a:ln w="38100">
            <a:solidFill>
              <a:srgbClr val="CF4EA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 xmlns:a16="http://schemas.microsoft.com/office/drawing/2014/main" id="{BC9ADBC4-8DF7-4473-A083-79911F8FBDCB}"/>
              </a:ext>
            </a:extLst>
          </p:cNvPr>
          <p:cNvSpPr/>
          <p:nvPr/>
        </p:nvSpPr>
        <p:spPr>
          <a:xfrm>
            <a:off x="5525377" y="5534824"/>
            <a:ext cx="182880" cy="182880"/>
          </a:xfrm>
          <a:prstGeom prst="ellipse">
            <a:avLst/>
          </a:prstGeom>
          <a:solidFill>
            <a:schemeClr val="bg1">
              <a:lumMod val="95000"/>
            </a:schemeClr>
          </a:solidFill>
          <a:ln w="38100">
            <a:solidFill>
              <a:srgbClr val="DB64B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 xmlns:a16="http://schemas.microsoft.com/office/drawing/2014/main" id="{9083980C-286E-4C7E-9A21-BF28B1949D0B}"/>
              </a:ext>
            </a:extLst>
          </p:cNvPr>
          <p:cNvSpPr/>
          <p:nvPr/>
        </p:nvSpPr>
        <p:spPr>
          <a:xfrm>
            <a:off x="6473218" y="5534824"/>
            <a:ext cx="182880" cy="182880"/>
          </a:xfrm>
          <a:prstGeom prst="ellipse">
            <a:avLst/>
          </a:prstGeom>
          <a:solidFill>
            <a:schemeClr val="bg1">
              <a:lumMod val="95000"/>
            </a:schemeClr>
          </a:solidFill>
          <a:ln w="38100">
            <a:solidFill>
              <a:srgbClr val="BA75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 xmlns:a16="http://schemas.microsoft.com/office/drawing/2014/main" id="{2B5502F0-C9D0-4E80-99F2-E88D20E8279C}"/>
              </a:ext>
            </a:extLst>
          </p:cNvPr>
          <p:cNvSpPr/>
          <p:nvPr/>
        </p:nvSpPr>
        <p:spPr>
          <a:xfrm>
            <a:off x="7408033" y="5534824"/>
            <a:ext cx="182880" cy="182880"/>
          </a:xfrm>
          <a:prstGeom prst="ellipse">
            <a:avLst/>
          </a:prstGeom>
          <a:solidFill>
            <a:schemeClr val="bg1">
              <a:lumMod val="95000"/>
            </a:schemeClr>
          </a:solidFill>
          <a:ln w="38100">
            <a:solidFill>
              <a:srgbClr val="8F78D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 xmlns:a16="http://schemas.microsoft.com/office/drawing/2014/main" id="{27BFF866-8933-495B-A2CF-340644E5F004}"/>
              </a:ext>
            </a:extLst>
          </p:cNvPr>
          <p:cNvSpPr/>
          <p:nvPr/>
        </p:nvSpPr>
        <p:spPr>
          <a:xfrm>
            <a:off x="8360867" y="5534824"/>
            <a:ext cx="182880" cy="182880"/>
          </a:xfrm>
          <a:prstGeom prst="ellipse">
            <a:avLst/>
          </a:prstGeom>
          <a:solidFill>
            <a:schemeClr val="bg1">
              <a:lumMod val="95000"/>
            </a:schemeClr>
          </a:solidFill>
          <a:ln w="38100">
            <a:solidFill>
              <a:srgbClr val="12B0D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 xmlns:a16="http://schemas.microsoft.com/office/drawing/2014/main" id="{7ABA1A93-DF15-48E0-AB34-7836FB9A701D}"/>
              </a:ext>
            </a:extLst>
          </p:cNvPr>
          <p:cNvSpPr/>
          <p:nvPr/>
        </p:nvSpPr>
        <p:spPr>
          <a:xfrm>
            <a:off x="9313701" y="5534824"/>
            <a:ext cx="182880" cy="182880"/>
          </a:xfrm>
          <a:prstGeom prst="ellipse">
            <a:avLst/>
          </a:prstGeom>
          <a:solidFill>
            <a:schemeClr val="bg1">
              <a:lumMod val="95000"/>
            </a:schemeClr>
          </a:solidFill>
          <a:ln w="38100">
            <a:solidFill>
              <a:srgbClr val="4CD3F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 xmlns:a16="http://schemas.microsoft.com/office/drawing/2014/main" id="{B31F646B-D0DC-476E-88E2-A483D8CD3F42}"/>
              </a:ext>
            </a:extLst>
          </p:cNvPr>
          <p:cNvSpPr/>
          <p:nvPr/>
        </p:nvSpPr>
        <p:spPr>
          <a:xfrm>
            <a:off x="10288256" y="5534824"/>
            <a:ext cx="182880" cy="182880"/>
          </a:xfrm>
          <a:prstGeom prst="ellipse">
            <a:avLst/>
          </a:prstGeom>
          <a:solidFill>
            <a:schemeClr val="bg1">
              <a:lumMod val="95000"/>
            </a:schemeClr>
          </a:solidFill>
          <a:ln w="38100">
            <a:solidFill>
              <a:srgbClr val="4CD3F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 xmlns:a16="http://schemas.microsoft.com/office/drawing/2014/main" id="{1ACAB67F-4D27-436D-BA01-46D986B00FF6}"/>
              </a:ext>
            </a:extLst>
          </p:cNvPr>
          <p:cNvSpPr/>
          <p:nvPr/>
        </p:nvSpPr>
        <p:spPr>
          <a:xfrm>
            <a:off x="11255434" y="5534824"/>
            <a:ext cx="182880" cy="182880"/>
          </a:xfrm>
          <a:prstGeom prst="ellipse">
            <a:avLst/>
          </a:prstGeom>
          <a:solidFill>
            <a:schemeClr val="bg1">
              <a:lumMod val="95000"/>
            </a:schemeClr>
          </a:solidFill>
          <a:ln w="38100">
            <a:solidFill>
              <a:srgbClr val="73D79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 xmlns:a16="http://schemas.microsoft.com/office/drawing/2014/main" id="{359EBE55-1F40-494D-A166-85543C1BF120}"/>
              </a:ext>
            </a:extLst>
          </p:cNvPr>
          <p:cNvSpPr/>
          <p:nvPr/>
        </p:nvSpPr>
        <p:spPr>
          <a:xfrm>
            <a:off x="380999" y="1310246"/>
            <a:ext cx="11429999" cy="443343"/>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 xmlns:a16="http://schemas.microsoft.com/office/drawing/2014/main" id="{4F6642DC-6CB7-492E-8F58-1984F65D23DE}"/>
              </a:ext>
            </a:extLst>
          </p:cNvPr>
          <p:cNvSpPr txBox="1"/>
          <p:nvPr/>
        </p:nvSpPr>
        <p:spPr>
          <a:xfrm>
            <a:off x="2948580" y="1273559"/>
            <a:ext cx="6294840" cy="523220"/>
          </a:xfrm>
          <a:prstGeom prst="rect">
            <a:avLst/>
          </a:prstGeom>
          <a:noFill/>
        </p:spPr>
        <p:txBody>
          <a:bodyPr wrap="square" rtlCol="0">
            <a:spAutoFit/>
          </a:bodyPr>
          <a:lstStyle/>
          <a:p>
            <a:pPr algn="ctr"/>
            <a:r>
              <a:rPr lang="en-US" sz="2800" b="1" dirty="0">
                <a:solidFill>
                  <a:schemeClr val="bg1"/>
                </a:solidFill>
              </a:rPr>
              <a:t>PROJECT TIMELINES – GANTT CHART</a:t>
            </a:r>
          </a:p>
        </p:txBody>
      </p:sp>
      <p:grpSp>
        <p:nvGrpSpPr>
          <p:cNvPr id="36" name="Group 35">
            <a:extLst>
              <a:ext uri="{FF2B5EF4-FFF2-40B4-BE49-F238E27FC236}">
                <a16:creationId xmlns="" xmlns:a16="http://schemas.microsoft.com/office/drawing/2014/main" id="{A8F4809C-FC66-45BD-B411-BC8AE16AC1A5}"/>
              </a:ext>
            </a:extLst>
          </p:cNvPr>
          <p:cNvGrpSpPr/>
          <p:nvPr/>
        </p:nvGrpSpPr>
        <p:grpSpPr>
          <a:xfrm>
            <a:off x="466090" y="3928617"/>
            <a:ext cx="1349286" cy="1321596"/>
            <a:chOff x="466090" y="3928617"/>
            <a:chExt cx="1349286" cy="1321596"/>
          </a:xfrm>
        </p:grpSpPr>
        <p:sp>
          <p:nvSpPr>
            <p:cNvPr id="32" name="Rectangle: Rounded Corners 31">
              <a:extLst>
                <a:ext uri="{FF2B5EF4-FFF2-40B4-BE49-F238E27FC236}">
                  <a16:creationId xmlns="" xmlns:a16="http://schemas.microsoft.com/office/drawing/2014/main" id="{CDCFD246-F077-420A-B7C4-CB405229C568}"/>
                </a:ext>
              </a:extLst>
            </p:cNvPr>
            <p:cNvSpPr/>
            <p:nvPr/>
          </p:nvSpPr>
          <p:spPr>
            <a:xfrm>
              <a:off x="466090" y="3928617"/>
              <a:ext cx="1349286" cy="290286"/>
            </a:xfrm>
            <a:prstGeom prst="roundRect">
              <a:avLst/>
            </a:prstGeom>
            <a:solidFill>
              <a:schemeClr val="bg1"/>
            </a:solidFill>
            <a:ln>
              <a:solidFill>
                <a:srgbClr val="FFC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FA500"/>
                  </a:solidFill>
                </a:rPr>
                <a:t>Tasks 1</a:t>
              </a:r>
            </a:p>
          </p:txBody>
        </p:sp>
        <p:cxnSp>
          <p:nvCxnSpPr>
            <p:cNvPr id="35" name="Straight Arrow Connector 34">
              <a:extLst>
                <a:ext uri="{FF2B5EF4-FFF2-40B4-BE49-F238E27FC236}">
                  <a16:creationId xmlns="" xmlns:a16="http://schemas.microsoft.com/office/drawing/2014/main" id="{D63F8729-FE56-4E8D-9F64-C52C558E8C03}"/>
                </a:ext>
              </a:extLst>
            </p:cNvPr>
            <p:cNvCxnSpPr/>
            <p:nvPr/>
          </p:nvCxnSpPr>
          <p:spPr>
            <a:xfrm>
              <a:off x="1140733" y="4218903"/>
              <a:ext cx="0" cy="1031310"/>
            </a:xfrm>
            <a:prstGeom prst="straightConnector1">
              <a:avLst/>
            </a:prstGeom>
            <a:ln>
              <a:solidFill>
                <a:srgbClr val="FFCB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 xmlns:a16="http://schemas.microsoft.com/office/drawing/2014/main" id="{B7C58C73-FC0D-436C-B7E2-2238A51224F2}"/>
              </a:ext>
            </a:extLst>
          </p:cNvPr>
          <p:cNvGrpSpPr/>
          <p:nvPr/>
        </p:nvGrpSpPr>
        <p:grpSpPr>
          <a:xfrm>
            <a:off x="1478054" y="3138714"/>
            <a:ext cx="1349286" cy="1872472"/>
            <a:chOff x="466090" y="3377741"/>
            <a:chExt cx="1349286" cy="1872472"/>
          </a:xfrm>
        </p:grpSpPr>
        <p:sp>
          <p:nvSpPr>
            <p:cNvPr id="38" name="Rectangle: Rounded Corners 37">
              <a:extLst>
                <a:ext uri="{FF2B5EF4-FFF2-40B4-BE49-F238E27FC236}">
                  <a16:creationId xmlns="" xmlns:a16="http://schemas.microsoft.com/office/drawing/2014/main" id="{05B93A26-36EA-4076-8723-6EBC190FA362}"/>
                </a:ext>
              </a:extLst>
            </p:cNvPr>
            <p:cNvSpPr/>
            <p:nvPr/>
          </p:nvSpPr>
          <p:spPr>
            <a:xfrm>
              <a:off x="466090" y="3377741"/>
              <a:ext cx="1349286" cy="290286"/>
            </a:xfrm>
            <a:prstGeom prst="roundRect">
              <a:avLst/>
            </a:prstGeom>
            <a:solidFill>
              <a:schemeClr val="bg1"/>
            </a:solidFill>
            <a:ln>
              <a:solidFill>
                <a:srgbClr val="FCA6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8902E"/>
                  </a:solidFill>
                </a:rPr>
                <a:t>Tasks 2</a:t>
              </a:r>
            </a:p>
          </p:txBody>
        </p:sp>
        <p:cxnSp>
          <p:nvCxnSpPr>
            <p:cNvPr id="39" name="Straight Arrow Connector 38">
              <a:extLst>
                <a:ext uri="{FF2B5EF4-FFF2-40B4-BE49-F238E27FC236}">
                  <a16:creationId xmlns="" xmlns:a16="http://schemas.microsoft.com/office/drawing/2014/main" id="{FB43B1F2-65BD-466B-9D3D-5ACC7D478A6E}"/>
                </a:ext>
              </a:extLst>
            </p:cNvPr>
            <p:cNvCxnSpPr>
              <a:cxnSpLocks/>
            </p:cNvCxnSpPr>
            <p:nvPr/>
          </p:nvCxnSpPr>
          <p:spPr>
            <a:xfrm>
              <a:off x="1140733" y="3668027"/>
              <a:ext cx="0" cy="1582186"/>
            </a:xfrm>
            <a:prstGeom prst="straightConnector1">
              <a:avLst/>
            </a:prstGeom>
            <a:ln>
              <a:solidFill>
                <a:srgbClr val="FCA64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 xmlns:a16="http://schemas.microsoft.com/office/drawing/2014/main" id="{23A0CC29-FD32-466C-89EA-D398A112BDDD}"/>
              </a:ext>
            </a:extLst>
          </p:cNvPr>
          <p:cNvGrpSpPr/>
          <p:nvPr/>
        </p:nvGrpSpPr>
        <p:grpSpPr>
          <a:xfrm>
            <a:off x="2950784" y="2546176"/>
            <a:ext cx="1349286" cy="2091156"/>
            <a:chOff x="466090" y="3377741"/>
            <a:chExt cx="1349286" cy="1872472"/>
          </a:xfrm>
        </p:grpSpPr>
        <p:sp>
          <p:nvSpPr>
            <p:cNvPr id="42" name="Rectangle: Rounded Corners 41">
              <a:extLst>
                <a:ext uri="{FF2B5EF4-FFF2-40B4-BE49-F238E27FC236}">
                  <a16:creationId xmlns="" xmlns:a16="http://schemas.microsoft.com/office/drawing/2014/main" id="{56703684-6CF4-44B8-9DED-D693E00CDFCE}"/>
                </a:ext>
              </a:extLst>
            </p:cNvPr>
            <p:cNvSpPr/>
            <p:nvPr/>
          </p:nvSpPr>
          <p:spPr>
            <a:xfrm>
              <a:off x="466090" y="3377741"/>
              <a:ext cx="1349286" cy="290286"/>
            </a:xfrm>
            <a:prstGeom prst="roundRect">
              <a:avLst/>
            </a:prstGeom>
            <a:solidFill>
              <a:schemeClr val="bg1"/>
            </a:solidFill>
            <a:ln>
              <a:solidFill>
                <a:srgbClr val="EB88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DF635D"/>
                  </a:solidFill>
                </a:rPr>
                <a:t>Tasks 3</a:t>
              </a:r>
            </a:p>
          </p:txBody>
        </p:sp>
        <p:cxnSp>
          <p:nvCxnSpPr>
            <p:cNvPr id="43" name="Straight Arrow Connector 42">
              <a:extLst>
                <a:ext uri="{FF2B5EF4-FFF2-40B4-BE49-F238E27FC236}">
                  <a16:creationId xmlns="" xmlns:a16="http://schemas.microsoft.com/office/drawing/2014/main" id="{9268639D-26B0-4CCC-BFDC-5991278813CE}"/>
                </a:ext>
              </a:extLst>
            </p:cNvPr>
            <p:cNvCxnSpPr>
              <a:cxnSpLocks/>
            </p:cNvCxnSpPr>
            <p:nvPr/>
          </p:nvCxnSpPr>
          <p:spPr>
            <a:xfrm>
              <a:off x="1140733" y="3668027"/>
              <a:ext cx="0" cy="1582186"/>
            </a:xfrm>
            <a:prstGeom prst="straightConnector1">
              <a:avLst/>
            </a:prstGeom>
            <a:ln>
              <a:solidFill>
                <a:srgbClr val="EB887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 xmlns:a16="http://schemas.microsoft.com/office/drawing/2014/main" id="{F6045B16-B921-4859-94C5-606D8D97ABEA}"/>
              </a:ext>
            </a:extLst>
          </p:cNvPr>
          <p:cNvGrpSpPr/>
          <p:nvPr/>
        </p:nvGrpSpPr>
        <p:grpSpPr>
          <a:xfrm>
            <a:off x="3973800" y="3430219"/>
            <a:ext cx="1349286" cy="1872472"/>
            <a:chOff x="466090" y="3377741"/>
            <a:chExt cx="1349286" cy="1872472"/>
          </a:xfrm>
        </p:grpSpPr>
        <p:sp>
          <p:nvSpPr>
            <p:cNvPr id="45" name="Rectangle: Rounded Corners 44">
              <a:extLst>
                <a:ext uri="{FF2B5EF4-FFF2-40B4-BE49-F238E27FC236}">
                  <a16:creationId xmlns="" xmlns:a16="http://schemas.microsoft.com/office/drawing/2014/main" id="{B88AF0C6-0D5C-45D2-8D3C-459356636C75}"/>
                </a:ext>
              </a:extLst>
            </p:cNvPr>
            <p:cNvSpPr/>
            <p:nvPr/>
          </p:nvSpPr>
          <p:spPr>
            <a:xfrm>
              <a:off x="466090" y="3377741"/>
              <a:ext cx="1349286" cy="290286"/>
            </a:xfrm>
            <a:prstGeom prst="roundRect">
              <a:avLst/>
            </a:prstGeom>
            <a:solidFill>
              <a:schemeClr val="bg1"/>
            </a:solidFill>
            <a:ln>
              <a:solidFill>
                <a:srgbClr val="CF4C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C53A95"/>
                  </a:solidFill>
                </a:rPr>
                <a:t>Tasks 4</a:t>
              </a:r>
            </a:p>
          </p:txBody>
        </p:sp>
        <p:cxnSp>
          <p:nvCxnSpPr>
            <p:cNvPr id="46" name="Straight Arrow Connector 45">
              <a:extLst>
                <a:ext uri="{FF2B5EF4-FFF2-40B4-BE49-F238E27FC236}">
                  <a16:creationId xmlns="" xmlns:a16="http://schemas.microsoft.com/office/drawing/2014/main" id="{59CC919F-3EC5-4F01-BB0B-4CBBD4356871}"/>
                </a:ext>
              </a:extLst>
            </p:cNvPr>
            <p:cNvCxnSpPr>
              <a:cxnSpLocks/>
            </p:cNvCxnSpPr>
            <p:nvPr/>
          </p:nvCxnSpPr>
          <p:spPr>
            <a:xfrm>
              <a:off x="1140733" y="3668027"/>
              <a:ext cx="0" cy="1582186"/>
            </a:xfrm>
            <a:prstGeom prst="straightConnector1">
              <a:avLst/>
            </a:prstGeom>
            <a:ln>
              <a:solidFill>
                <a:srgbClr val="CF4CA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 xmlns:a16="http://schemas.microsoft.com/office/drawing/2014/main" id="{5598592B-BA05-4921-8D4D-B6EF726A87AB}"/>
              </a:ext>
            </a:extLst>
          </p:cNvPr>
          <p:cNvGrpSpPr/>
          <p:nvPr/>
        </p:nvGrpSpPr>
        <p:grpSpPr>
          <a:xfrm>
            <a:off x="5227486" y="3010949"/>
            <a:ext cx="1349286" cy="1872472"/>
            <a:chOff x="466090" y="3377741"/>
            <a:chExt cx="1349286" cy="1872472"/>
          </a:xfrm>
        </p:grpSpPr>
        <p:sp>
          <p:nvSpPr>
            <p:cNvPr id="48" name="Rectangle: Rounded Corners 47">
              <a:extLst>
                <a:ext uri="{FF2B5EF4-FFF2-40B4-BE49-F238E27FC236}">
                  <a16:creationId xmlns="" xmlns:a16="http://schemas.microsoft.com/office/drawing/2014/main" id="{365CCF33-A6FC-4C9F-91CC-4FCB5830425B}"/>
                </a:ext>
              </a:extLst>
            </p:cNvPr>
            <p:cNvSpPr/>
            <p:nvPr/>
          </p:nvSpPr>
          <p:spPr>
            <a:xfrm>
              <a:off x="466090" y="3377741"/>
              <a:ext cx="1349286" cy="290286"/>
            </a:xfrm>
            <a:prstGeom prst="roundRect">
              <a:avLst/>
            </a:prstGeom>
            <a:solidFill>
              <a:schemeClr val="bg1"/>
            </a:solidFill>
            <a:ln>
              <a:solidFill>
                <a:srgbClr val="A357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9E52A9"/>
                  </a:solidFill>
                </a:rPr>
                <a:t>Tasks 5</a:t>
              </a:r>
            </a:p>
          </p:txBody>
        </p:sp>
        <p:cxnSp>
          <p:nvCxnSpPr>
            <p:cNvPr id="49" name="Straight Arrow Connector 48">
              <a:extLst>
                <a:ext uri="{FF2B5EF4-FFF2-40B4-BE49-F238E27FC236}">
                  <a16:creationId xmlns="" xmlns:a16="http://schemas.microsoft.com/office/drawing/2014/main" id="{EEAF7EB1-47E9-42CE-A7F9-9BCA0B35C82A}"/>
                </a:ext>
              </a:extLst>
            </p:cNvPr>
            <p:cNvCxnSpPr>
              <a:cxnSpLocks/>
            </p:cNvCxnSpPr>
            <p:nvPr/>
          </p:nvCxnSpPr>
          <p:spPr>
            <a:xfrm>
              <a:off x="1140733" y="3668027"/>
              <a:ext cx="0" cy="1582186"/>
            </a:xfrm>
            <a:prstGeom prst="straightConnector1">
              <a:avLst/>
            </a:prstGeom>
            <a:ln>
              <a:solidFill>
                <a:srgbClr val="A357A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 xmlns:a16="http://schemas.microsoft.com/office/drawing/2014/main" id="{38D7B970-FC40-43C9-8647-79A5E0CE17D9}"/>
              </a:ext>
            </a:extLst>
          </p:cNvPr>
          <p:cNvGrpSpPr/>
          <p:nvPr/>
        </p:nvGrpSpPr>
        <p:grpSpPr>
          <a:xfrm>
            <a:off x="6421923" y="2575208"/>
            <a:ext cx="1349286" cy="1872472"/>
            <a:chOff x="466090" y="3377741"/>
            <a:chExt cx="1349286" cy="1872472"/>
          </a:xfrm>
        </p:grpSpPr>
        <p:sp>
          <p:nvSpPr>
            <p:cNvPr id="51" name="Rectangle: Rounded Corners 50">
              <a:extLst>
                <a:ext uri="{FF2B5EF4-FFF2-40B4-BE49-F238E27FC236}">
                  <a16:creationId xmlns="" xmlns:a16="http://schemas.microsoft.com/office/drawing/2014/main" id="{8540B9C8-93B2-48EA-BB4E-9E32159BD3A6}"/>
                </a:ext>
              </a:extLst>
            </p:cNvPr>
            <p:cNvSpPr/>
            <p:nvPr/>
          </p:nvSpPr>
          <p:spPr>
            <a:xfrm>
              <a:off x="466090" y="3377741"/>
              <a:ext cx="1349286" cy="290286"/>
            </a:xfrm>
            <a:prstGeom prst="roundRect">
              <a:avLst/>
            </a:prstGeom>
            <a:solidFill>
              <a:schemeClr val="bg1"/>
            </a:solidFill>
            <a:ln>
              <a:solidFill>
                <a:srgbClr val="8D76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6D59AE"/>
                  </a:solidFill>
                </a:rPr>
                <a:t>Tasks 6</a:t>
              </a:r>
            </a:p>
          </p:txBody>
        </p:sp>
        <p:cxnSp>
          <p:nvCxnSpPr>
            <p:cNvPr id="52" name="Straight Arrow Connector 51">
              <a:extLst>
                <a:ext uri="{FF2B5EF4-FFF2-40B4-BE49-F238E27FC236}">
                  <a16:creationId xmlns="" xmlns:a16="http://schemas.microsoft.com/office/drawing/2014/main" id="{ECE34BA4-C4DB-4FDD-974B-E3319856BBA9}"/>
                </a:ext>
              </a:extLst>
            </p:cNvPr>
            <p:cNvCxnSpPr>
              <a:cxnSpLocks/>
            </p:cNvCxnSpPr>
            <p:nvPr/>
          </p:nvCxnSpPr>
          <p:spPr>
            <a:xfrm>
              <a:off x="1140733" y="3668027"/>
              <a:ext cx="0" cy="1582186"/>
            </a:xfrm>
            <a:prstGeom prst="straightConnector1">
              <a:avLst/>
            </a:prstGeom>
            <a:ln>
              <a:solidFill>
                <a:srgbClr val="7A65BE"/>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 xmlns:a16="http://schemas.microsoft.com/office/drawing/2014/main" id="{66DDFFD8-F5B6-4F1F-89AF-F6F47FAADFE1}"/>
              </a:ext>
            </a:extLst>
          </p:cNvPr>
          <p:cNvGrpSpPr/>
          <p:nvPr/>
        </p:nvGrpSpPr>
        <p:grpSpPr>
          <a:xfrm>
            <a:off x="8311368" y="2344789"/>
            <a:ext cx="1349286" cy="1872472"/>
            <a:chOff x="466090" y="3377741"/>
            <a:chExt cx="1349286" cy="1872472"/>
          </a:xfrm>
        </p:grpSpPr>
        <p:sp>
          <p:nvSpPr>
            <p:cNvPr id="54" name="Rectangle: Rounded Corners 53">
              <a:extLst>
                <a:ext uri="{FF2B5EF4-FFF2-40B4-BE49-F238E27FC236}">
                  <a16:creationId xmlns="" xmlns:a16="http://schemas.microsoft.com/office/drawing/2014/main" id="{3F5757AC-DB9A-488E-ACB7-242F21DFA93C}"/>
                </a:ext>
              </a:extLst>
            </p:cNvPr>
            <p:cNvSpPr/>
            <p:nvPr/>
          </p:nvSpPr>
          <p:spPr>
            <a:xfrm>
              <a:off x="466090" y="3377741"/>
              <a:ext cx="1349286" cy="290286"/>
            </a:xfrm>
            <a:prstGeom prst="roundRect">
              <a:avLst/>
            </a:prstGeom>
            <a:solidFill>
              <a:schemeClr val="bg1"/>
            </a:solidFill>
            <a:ln>
              <a:solidFill>
                <a:srgbClr val="529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4D8DCE"/>
                  </a:solidFill>
                </a:rPr>
                <a:t>Tasks 8</a:t>
              </a:r>
            </a:p>
          </p:txBody>
        </p:sp>
        <p:cxnSp>
          <p:nvCxnSpPr>
            <p:cNvPr id="55" name="Straight Arrow Connector 54">
              <a:extLst>
                <a:ext uri="{FF2B5EF4-FFF2-40B4-BE49-F238E27FC236}">
                  <a16:creationId xmlns="" xmlns:a16="http://schemas.microsoft.com/office/drawing/2014/main" id="{CEB3D2D6-5D6C-45F1-A237-545EE5F67CDC}"/>
                </a:ext>
              </a:extLst>
            </p:cNvPr>
            <p:cNvCxnSpPr>
              <a:cxnSpLocks/>
            </p:cNvCxnSpPr>
            <p:nvPr/>
          </p:nvCxnSpPr>
          <p:spPr>
            <a:xfrm>
              <a:off x="1140733" y="3668027"/>
              <a:ext cx="0" cy="1582186"/>
            </a:xfrm>
            <a:prstGeom prst="straightConnector1">
              <a:avLst/>
            </a:prstGeom>
            <a:ln>
              <a:solidFill>
                <a:srgbClr val="5290D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 xmlns:a16="http://schemas.microsoft.com/office/drawing/2014/main" id="{C36041C8-593A-495B-8A1E-538B940A4FD9}"/>
              </a:ext>
            </a:extLst>
          </p:cNvPr>
          <p:cNvGrpSpPr/>
          <p:nvPr/>
        </p:nvGrpSpPr>
        <p:grpSpPr>
          <a:xfrm>
            <a:off x="7309392" y="3665290"/>
            <a:ext cx="1349286" cy="1653799"/>
            <a:chOff x="466090" y="3596414"/>
            <a:chExt cx="1349286" cy="1653799"/>
          </a:xfrm>
        </p:grpSpPr>
        <p:sp>
          <p:nvSpPr>
            <p:cNvPr id="57" name="Rectangle: Rounded Corners 56">
              <a:extLst>
                <a:ext uri="{FF2B5EF4-FFF2-40B4-BE49-F238E27FC236}">
                  <a16:creationId xmlns="" xmlns:a16="http://schemas.microsoft.com/office/drawing/2014/main" id="{67661C12-B617-421C-B4AD-63726D187B1C}"/>
                </a:ext>
              </a:extLst>
            </p:cNvPr>
            <p:cNvSpPr/>
            <p:nvPr/>
          </p:nvSpPr>
          <p:spPr>
            <a:xfrm>
              <a:off x="466090" y="3596414"/>
              <a:ext cx="1349286" cy="290286"/>
            </a:xfrm>
            <a:prstGeom prst="roundRect">
              <a:avLst/>
            </a:prstGeom>
            <a:solidFill>
              <a:schemeClr val="bg1"/>
            </a:solidFill>
            <a:ln>
              <a:solidFill>
                <a:srgbClr val="1EB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1BB5DF"/>
                  </a:solidFill>
                </a:rPr>
                <a:t>Tasks 7</a:t>
              </a:r>
            </a:p>
          </p:txBody>
        </p:sp>
        <p:cxnSp>
          <p:nvCxnSpPr>
            <p:cNvPr id="58" name="Straight Arrow Connector 57">
              <a:extLst>
                <a:ext uri="{FF2B5EF4-FFF2-40B4-BE49-F238E27FC236}">
                  <a16:creationId xmlns="" xmlns:a16="http://schemas.microsoft.com/office/drawing/2014/main" id="{F12C77F0-DAAF-4FD8-B73A-B90E74A7056E}"/>
                </a:ext>
              </a:extLst>
            </p:cNvPr>
            <p:cNvCxnSpPr>
              <a:cxnSpLocks/>
              <a:stCxn id="57" idx="2"/>
            </p:cNvCxnSpPr>
            <p:nvPr/>
          </p:nvCxnSpPr>
          <p:spPr>
            <a:xfrm>
              <a:off x="1140733" y="3886700"/>
              <a:ext cx="0" cy="1363513"/>
            </a:xfrm>
            <a:prstGeom prst="straightConnector1">
              <a:avLst/>
            </a:prstGeom>
            <a:ln>
              <a:solidFill>
                <a:srgbClr val="1EB7E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 xmlns:a16="http://schemas.microsoft.com/office/drawing/2014/main" id="{85EE4AAC-83CD-4F5C-928F-F597F04FA2F6}"/>
              </a:ext>
            </a:extLst>
          </p:cNvPr>
          <p:cNvGrpSpPr/>
          <p:nvPr/>
        </p:nvGrpSpPr>
        <p:grpSpPr>
          <a:xfrm>
            <a:off x="9146945" y="3490657"/>
            <a:ext cx="1349286" cy="1582186"/>
            <a:chOff x="466090" y="3668027"/>
            <a:chExt cx="1349286" cy="1582186"/>
          </a:xfrm>
        </p:grpSpPr>
        <p:sp>
          <p:nvSpPr>
            <p:cNvPr id="60" name="Rectangle: Rounded Corners 59">
              <a:extLst>
                <a:ext uri="{FF2B5EF4-FFF2-40B4-BE49-F238E27FC236}">
                  <a16:creationId xmlns="" xmlns:a16="http://schemas.microsoft.com/office/drawing/2014/main" id="{D2BAE475-A039-4651-9992-DD9D6FCD855D}"/>
                </a:ext>
              </a:extLst>
            </p:cNvPr>
            <p:cNvSpPr/>
            <p:nvPr/>
          </p:nvSpPr>
          <p:spPr>
            <a:xfrm>
              <a:off x="466090" y="3668027"/>
              <a:ext cx="1349286" cy="290286"/>
            </a:xfrm>
            <a:prstGeom prst="roundRect">
              <a:avLst/>
            </a:prstGeom>
            <a:solidFill>
              <a:schemeClr val="bg1"/>
            </a:solidFill>
            <a:ln>
              <a:solidFill>
                <a:srgbClr val="4EBA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76AB93"/>
                  </a:solidFill>
                </a:rPr>
                <a:t>Tasks 9</a:t>
              </a:r>
            </a:p>
          </p:txBody>
        </p:sp>
        <p:cxnSp>
          <p:nvCxnSpPr>
            <p:cNvPr id="61" name="Straight Arrow Connector 60">
              <a:extLst>
                <a:ext uri="{FF2B5EF4-FFF2-40B4-BE49-F238E27FC236}">
                  <a16:creationId xmlns="" xmlns:a16="http://schemas.microsoft.com/office/drawing/2014/main" id="{F70B1481-9853-4316-8F72-3B492C9FFBF0}"/>
                </a:ext>
              </a:extLst>
            </p:cNvPr>
            <p:cNvCxnSpPr>
              <a:cxnSpLocks/>
              <a:stCxn id="60" idx="2"/>
            </p:cNvCxnSpPr>
            <p:nvPr/>
          </p:nvCxnSpPr>
          <p:spPr>
            <a:xfrm>
              <a:off x="1140733" y="3958313"/>
              <a:ext cx="0" cy="1291900"/>
            </a:xfrm>
            <a:prstGeom prst="straightConnector1">
              <a:avLst/>
            </a:prstGeom>
            <a:ln>
              <a:solidFill>
                <a:srgbClr val="4EBA8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 xmlns:a16="http://schemas.microsoft.com/office/drawing/2014/main" id="{35809D94-8FD1-4FFD-A5F7-27C5B3BE04BD}"/>
              </a:ext>
            </a:extLst>
          </p:cNvPr>
          <p:cNvGrpSpPr/>
          <p:nvPr/>
        </p:nvGrpSpPr>
        <p:grpSpPr>
          <a:xfrm>
            <a:off x="10402061" y="2848867"/>
            <a:ext cx="1349286" cy="1872472"/>
            <a:chOff x="466090" y="3377741"/>
            <a:chExt cx="1349286" cy="1872472"/>
          </a:xfrm>
        </p:grpSpPr>
        <p:sp>
          <p:nvSpPr>
            <p:cNvPr id="63" name="Rectangle: Rounded Corners 62">
              <a:extLst>
                <a:ext uri="{FF2B5EF4-FFF2-40B4-BE49-F238E27FC236}">
                  <a16:creationId xmlns="" xmlns:a16="http://schemas.microsoft.com/office/drawing/2014/main" id="{52C060A8-ACC3-4FFD-B18A-B5DD066E67B2}"/>
                </a:ext>
              </a:extLst>
            </p:cNvPr>
            <p:cNvSpPr/>
            <p:nvPr/>
          </p:nvSpPr>
          <p:spPr>
            <a:xfrm>
              <a:off x="466090" y="3377741"/>
              <a:ext cx="1349286" cy="290286"/>
            </a:xfrm>
            <a:prstGeom prst="roundRect">
              <a:avLst/>
            </a:prstGeom>
            <a:solidFill>
              <a:schemeClr val="bg1"/>
            </a:solidFill>
            <a:ln>
              <a:solidFill>
                <a:srgbClr val="A2E3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A4E749"/>
                  </a:solidFill>
                </a:rPr>
                <a:t>Tasks 10</a:t>
              </a:r>
            </a:p>
          </p:txBody>
        </p:sp>
        <p:cxnSp>
          <p:nvCxnSpPr>
            <p:cNvPr id="64" name="Straight Arrow Connector 63">
              <a:extLst>
                <a:ext uri="{FF2B5EF4-FFF2-40B4-BE49-F238E27FC236}">
                  <a16:creationId xmlns="" xmlns:a16="http://schemas.microsoft.com/office/drawing/2014/main" id="{3AEC163D-7889-4069-AACE-2DEF54ECEABD}"/>
                </a:ext>
              </a:extLst>
            </p:cNvPr>
            <p:cNvCxnSpPr>
              <a:cxnSpLocks/>
            </p:cNvCxnSpPr>
            <p:nvPr/>
          </p:nvCxnSpPr>
          <p:spPr>
            <a:xfrm>
              <a:off x="1140733" y="3668027"/>
              <a:ext cx="0" cy="1582186"/>
            </a:xfrm>
            <a:prstGeom prst="straightConnector1">
              <a:avLst/>
            </a:prstGeom>
            <a:ln>
              <a:solidFill>
                <a:srgbClr val="A2E348"/>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 xmlns:a16="http://schemas.microsoft.com/office/drawing/2014/main" id="{E8AC7DB6-3E7C-4607-9123-E69AA05D263E}"/>
              </a:ext>
            </a:extLst>
          </p:cNvPr>
          <p:cNvSpPr txBox="1"/>
          <p:nvPr/>
        </p:nvSpPr>
        <p:spPr>
          <a:xfrm>
            <a:off x="1140734" y="4324351"/>
            <a:ext cx="1011964" cy="861774"/>
          </a:xfrm>
          <a:prstGeom prst="rect">
            <a:avLst/>
          </a:prstGeom>
          <a:noFill/>
        </p:spPr>
        <p:txBody>
          <a:bodyPr wrap="square" rtlCol="0">
            <a:spAutoFit/>
          </a:bodyPr>
          <a:lstStyle/>
          <a:p>
            <a:r>
              <a:rPr lang="en-US" sz="800" dirty="0" smtClean="0"/>
              <a:t>Selecting Idea.</a:t>
            </a:r>
          </a:p>
          <a:p>
            <a:r>
              <a:rPr lang="en-US" sz="800" dirty="0"/>
              <a:t>Investigation of problem</a:t>
            </a:r>
          </a:p>
          <a:p>
            <a:r>
              <a:rPr lang="en-US" sz="800" dirty="0"/>
              <a:t>And meeting analysis of problem </a:t>
            </a:r>
          </a:p>
          <a:p>
            <a:endParaRPr lang="en-US" sz="1000" dirty="0"/>
          </a:p>
        </p:txBody>
      </p:sp>
      <p:sp>
        <p:nvSpPr>
          <p:cNvPr id="66" name="TextBox 65">
            <a:extLst>
              <a:ext uri="{FF2B5EF4-FFF2-40B4-BE49-F238E27FC236}">
                <a16:creationId xmlns="" xmlns:a16="http://schemas.microsoft.com/office/drawing/2014/main" id="{1238DDE0-152B-462C-A5E9-1B78F5EB0791}"/>
              </a:ext>
            </a:extLst>
          </p:cNvPr>
          <p:cNvSpPr txBox="1"/>
          <p:nvPr/>
        </p:nvSpPr>
        <p:spPr>
          <a:xfrm>
            <a:off x="2118098" y="3463190"/>
            <a:ext cx="1121011" cy="415498"/>
          </a:xfrm>
          <a:prstGeom prst="rect">
            <a:avLst/>
          </a:prstGeom>
          <a:noFill/>
        </p:spPr>
        <p:txBody>
          <a:bodyPr wrap="square" rtlCol="0">
            <a:spAutoFit/>
          </a:bodyPr>
          <a:lstStyle/>
          <a:p>
            <a:r>
              <a:rPr lang="en-US" sz="1050" dirty="0" smtClean="0"/>
              <a:t>Process layout design</a:t>
            </a:r>
          </a:p>
        </p:txBody>
      </p:sp>
      <p:sp>
        <p:nvSpPr>
          <p:cNvPr id="67" name="TextBox 66">
            <a:extLst>
              <a:ext uri="{FF2B5EF4-FFF2-40B4-BE49-F238E27FC236}">
                <a16:creationId xmlns="" xmlns:a16="http://schemas.microsoft.com/office/drawing/2014/main" id="{6691A0EF-8C71-4C0D-B304-884899BA13BF}"/>
              </a:ext>
            </a:extLst>
          </p:cNvPr>
          <p:cNvSpPr txBox="1"/>
          <p:nvPr/>
        </p:nvSpPr>
        <p:spPr>
          <a:xfrm>
            <a:off x="3576430" y="3832033"/>
            <a:ext cx="1121011" cy="200055"/>
          </a:xfrm>
          <a:prstGeom prst="rect">
            <a:avLst/>
          </a:prstGeom>
          <a:noFill/>
        </p:spPr>
        <p:txBody>
          <a:bodyPr wrap="square" rtlCol="0">
            <a:spAutoFit/>
          </a:bodyPr>
          <a:lstStyle/>
          <a:p>
            <a:r>
              <a:rPr lang="en-US" sz="700" dirty="0" smtClean="0">
                <a:solidFill>
                  <a:schemeClr val="bg1">
                    <a:lumMod val="50000"/>
                  </a:schemeClr>
                </a:solidFill>
              </a:rPr>
              <a:t>. </a:t>
            </a:r>
            <a:endParaRPr lang="en-US" sz="700" dirty="0">
              <a:solidFill>
                <a:schemeClr val="bg1">
                  <a:lumMod val="50000"/>
                </a:schemeClr>
              </a:solidFill>
            </a:endParaRPr>
          </a:p>
        </p:txBody>
      </p:sp>
      <p:sp>
        <p:nvSpPr>
          <p:cNvPr id="68" name="TextBox 67">
            <a:extLst>
              <a:ext uri="{FF2B5EF4-FFF2-40B4-BE49-F238E27FC236}">
                <a16:creationId xmlns="" xmlns:a16="http://schemas.microsoft.com/office/drawing/2014/main" id="{EED5E22B-94AF-43AD-A7B6-4F02F622D3A1}"/>
              </a:ext>
            </a:extLst>
          </p:cNvPr>
          <p:cNvSpPr txBox="1"/>
          <p:nvPr/>
        </p:nvSpPr>
        <p:spPr>
          <a:xfrm>
            <a:off x="4655337" y="3952929"/>
            <a:ext cx="1121011" cy="507831"/>
          </a:xfrm>
          <a:prstGeom prst="rect">
            <a:avLst/>
          </a:prstGeom>
          <a:noFill/>
        </p:spPr>
        <p:txBody>
          <a:bodyPr wrap="square" rtlCol="0">
            <a:spAutoFit/>
          </a:bodyPr>
          <a:lstStyle/>
          <a:p>
            <a:r>
              <a:rPr lang="en-US" sz="800" dirty="0" smtClean="0"/>
              <a:t> </a:t>
            </a:r>
            <a:r>
              <a:rPr lang="en-US" sz="1000" dirty="0"/>
              <a:t>prepare proposal &amp; presentation</a:t>
            </a:r>
          </a:p>
          <a:p>
            <a:r>
              <a:rPr lang="en-US" sz="700" dirty="0" smtClean="0">
                <a:solidFill>
                  <a:schemeClr val="bg1">
                    <a:lumMod val="50000"/>
                  </a:schemeClr>
                </a:solidFill>
              </a:rPr>
              <a:t>. </a:t>
            </a:r>
            <a:endParaRPr lang="en-US" sz="700" dirty="0">
              <a:solidFill>
                <a:schemeClr val="bg1">
                  <a:lumMod val="50000"/>
                </a:schemeClr>
              </a:solidFill>
            </a:endParaRPr>
          </a:p>
        </p:txBody>
      </p:sp>
      <p:sp>
        <p:nvSpPr>
          <p:cNvPr id="69" name="TextBox 68">
            <a:extLst>
              <a:ext uri="{FF2B5EF4-FFF2-40B4-BE49-F238E27FC236}">
                <a16:creationId xmlns="" xmlns:a16="http://schemas.microsoft.com/office/drawing/2014/main" id="{2AA047BD-2CF3-4F7C-B3FC-469FABEC3B1F}"/>
              </a:ext>
            </a:extLst>
          </p:cNvPr>
          <p:cNvSpPr txBox="1"/>
          <p:nvPr/>
        </p:nvSpPr>
        <p:spPr>
          <a:xfrm>
            <a:off x="5938842" y="3713020"/>
            <a:ext cx="1121011" cy="246221"/>
          </a:xfrm>
          <a:prstGeom prst="rect">
            <a:avLst/>
          </a:prstGeom>
          <a:noFill/>
        </p:spPr>
        <p:txBody>
          <a:bodyPr wrap="square" rtlCol="0">
            <a:spAutoFit/>
          </a:bodyPr>
          <a:lstStyle/>
          <a:p>
            <a:r>
              <a:rPr lang="en-US" sz="1000" dirty="0" smtClean="0"/>
              <a:t>Full designing</a:t>
            </a:r>
            <a:endParaRPr lang="en-US" sz="1000" dirty="0"/>
          </a:p>
        </p:txBody>
      </p:sp>
      <p:sp>
        <p:nvSpPr>
          <p:cNvPr id="70" name="TextBox 69">
            <a:extLst>
              <a:ext uri="{FF2B5EF4-FFF2-40B4-BE49-F238E27FC236}">
                <a16:creationId xmlns="" xmlns:a16="http://schemas.microsoft.com/office/drawing/2014/main" id="{1AD13383-961D-4B5C-8C11-8EF9170DC922}"/>
              </a:ext>
            </a:extLst>
          </p:cNvPr>
          <p:cNvSpPr txBox="1"/>
          <p:nvPr/>
        </p:nvSpPr>
        <p:spPr>
          <a:xfrm>
            <a:off x="6566823" y="1992228"/>
            <a:ext cx="1121011" cy="246221"/>
          </a:xfrm>
          <a:prstGeom prst="rect">
            <a:avLst/>
          </a:prstGeom>
          <a:noFill/>
        </p:spPr>
        <p:txBody>
          <a:bodyPr wrap="square" rtlCol="0">
            <a:spAutoFit/>
          </a:bodyPr>
          <a:lstStyle/>
          <a:p>
            <a:r>
              <a:rPr lang="en-US" sz="1000" dirty="0" smtClean="0"/>
              <a:t>coding</a:t>
            </a:r>
            <a:endParaRPr lang="en-US" sz="1000" dirty="0"/>
          </a:p>
        </p:txBody>
      </p:sp>
      <p:sp>
        <p:nvSpPr>
          <p:cNvPr id="71" name="TextBox 70">
            <a:extLst>
              <a:ext uri="{FF2B5EF4-FFF2-40B4-BE49-F238E27FC236}">
                <a16:creationId xmlns="" xmlns:a16="http://schemas.microsoft.com/office/drawing/2014/main" id="{76D4D322-D696-4592-81BD-D1F83896C36A}"/>
              </a:ext>
            </a:extLst>
          </p:cNvPr>
          <p:cNvSpPr txBox="1"/>
          <p:nvPr/>
        </p:nvSpPr>
        <p:spPr>
          <a:xfrm>
            <a:off x="7584834" y="3112674"/>
            <a:ext cx="1121011" cy="553998"/>
          </a:xfrm>
          <a:prstGeom prst="rect">
            <a:avLst/>
          </a:prstGeom>
          <a:noFill/>
        </p:spPr>
        <p:txBody>
          <a:bodyPr wrap="square" rtlCol="0">
            <a:spAutoFit/>
          </a:bodyPr>
          <a:lstStyle/>
          <a:p>
            <a:r>
              <a:rPr lang="en-US" sz="1000" dirty="0"/>
              <a:t>logical and physical </a:t>
            </a:r>
            <a:r>
              <a:rPr lang="en-US" sz="1000" dirty="0" smtClean="0"/>
              <a:t>model   implementation</a:t>
            </a:r>
            <a:endParaRPr lang="en-US" sz="1000" dirty="0"/>
          </a:p>
        </p:txBody>
      </p:sp>
      <p:sp>
        <p:nvSpPr>
          <p:cNvPr id="73" name="TextBox 72">
            <a:extLst>
              <a:ext uri="{FF2B5EF4-FFF2-40B4-BE49-F238E27FC236}">
                <a16:creationId xmlns="" xmlns:a16="http://schemas.microsoft.com/office/drawing/2014/main" id="{AA056D2E-EF20-4AFA-8F02-281EF93E1ECB}"/>
              </a:ext>
            </a:extLst>
          </p:cNvPr>
          <p:cNvSpPr txBox="1"/>
          <p:nvPr/>
        </p:nvSpPr>
        <p:spPr>
          <a:xfrm>
            <a:off x="10124704" y="3766978"/>
            <a:ext cx="1209962" cy="707886"/>
          </a:xfrm>
          <a:prstGeom prst="rect">
            <a:avLst/>
          </a:prstGeom>
          <a:noFill/>
        </p:spPr>
        <p:txBody>
          <a:bodyPr wrap="square" rtlCol="0">
            <a:spAutoFit/>
          </a:bodyPr>
          <a:lstStyle/>
          <a:p>
            <a:r>
              <a:rPr lang="en-US" sz="1000" dirty="0"/>
              <a:t>Completion of checking and reviewing the overall documents </a:t>
            </a:r>
          </a:p>
        </p:txBody>
      </p:sp>
      <p:sp>
        <p:nvSpPr>
          <p:cNvPr id="75" name="TextBox 74">
            <a:extLst>
              <a:ext uri="{FF2B5EF4-FFF2-40B4-BE49-F238E27FC236}">
                <a16:creationId xmlns="" xmlns:a16="http://schemas.microsoft.com/office/drawing/2014/main" id="{DDF6E59D-06FF-4F7E-AE19-070FC199B0BB}"/>
              </a:ext>
            </a:extLst>
          </p:cNvPr>
          <p:cNvSpPr txBox="1"/>
          <p:nvPr/>
        </p:nvSpPr>
        <p:spPr>
          <a:xfrm>
            <a:off x="9109194" y="2836329"/>
            <a:ext cx="1121011" cy="400110"/>
          </a:xfrm>
          <a:prstGeom prst="rect">
            <a:avLst/>
          </a:prstGeom>
          <a:noFill/>
        </p:spPr>
        <p:txBody>
          <a:bodyPr wrap="square" rtlCol="0">
            <a:spAutoFit/>
          </a:bodyPr>
          <a:lstStyle/>
          <a:p>
            <a:r>
              <a:rPr lang="en-US" sz="1000" dirty="0" smtClean="0"/>
              <a:t>Testing and improving. </a:t>
            </a:r>
            <a:endParaRPr lang="en-US" sz="1000" dirty="0"/>
          </a:p>
        </p:txBody>
      </p:sp>
      <p:sp>
        <p:nvSpPr>
          <p:cNvPr id="76" name="TextBox 75">
            <a:extLst>
              <a:ext uri="{FF2B5EF4-FFF2-40B4-BE49-F238E27FC236}">
                <a16:creationId xmlns="" xmlns:a16="http://schemas.microsoft.com/office/drawing/2014/main" id="{B95533D2-093D-405B-A0D4-7D5E86E1E5C7}"/>
              </a:ext>
            </a:extLst>
          </p:cNvPr>
          <p:cNvSpPr txBox="1"/>
          <p:nvPr/>
        </p:nvSpPr>
        <p:spPr>
          <a:xfrm>
            <a:off x="10471137" y="2115338"/>
            <a:ext cx="1339862" cy="553998"/>
          </a:xfrm>
          <a:prstGeom prst="rect">
            <a:avLst/>
          </a:prstGeom>
          <a:noFill/>
        </p:spPr>
        <p:txBody>
          <a:bodyPr wrap="square" rtlCol="0">
            <a:spAutoFit/>
          </a:bodyPr>
          <a:lstStyle/>
          <a:p>
            <a:r>
              <a:rPr lang="en-US" sz="1000" dirty="0"/>
              <a:t>Completion of publishing the document template </a:t>
            </a:r>
            <a:endParaRPr lang="en-US" sz="1000" b="1" dirty="0">
              <a:solidFill>
                <a:schemeClr val="bg1">
                  <a:lumMod val="50000"/>
                </a:schemeClr>
              </a:solidFill>
            </a:endParaRPr>
          </a:p>
        </p:txBody>
      </p:sp>
      <p:pic>
        <p:nvPicPr>
          <p:cNvPr id="77" name="Graphic 76" descr="Checkmark">
            <a:extLst>
              <a:ext uri="{FF2B5EF4-FFF2-40B4-BE49-F238E27FC236}">
                <a16:creationId xmlns="" xmlns:a16="http://schemas.microsoft.com/office/drawing/2014/main" id="{1B3B2107-82D0-4EF2-B5ED-D11FBC6376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05046" y="3974630"/>
            <a:ext cx="174750" cy="174750"/>
          </a:xfrm>
          <a:prstGeom prst="rect">
            <a:avLst/>
          </a:prstGeom>
        </p:spPr>
      </p:pic>
      <p:pic>
        <p:nvPicPr>
          <p:cNvPr id="78" name="Graphic 77" descr="Checkmark">
            <a:extLst>
              <a:ext uri="{FF2B5EF4-FFF2-40B4-BE49-F238E27FC236}">
                <a16:creationId xmlns="" xmlns:a16="http://schemas.microsoft.com/office/drawing/2014/main" id="{A6BA44E9-A266-4928-B0CF-27572BFD03E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1741089" y="3198299"/>
            <a:ext cx="174750" cy="174750"/>
          </a:xfrm>
          <a:prstGeom prst="rect">
            <a:avLst/>
          </a:prstGeom>
        </p:spPr>
      </p:pic>
      <p:pic>
        <p:nvPicPr>
          <p:cNvPr id="79" name="Graphic 78" descr="Checkmark">
            <a:extLst>
              <a:ext uri="{FF2B5EF4-FFF2-40B4-BE49-F238E27FC236}">
                <a16:creationId xmlns="" xmlns:a16="http://schemas.microsoft.com/office/drawing/2014/main" id="{9C52716D-AEE3-4196-849E-5A55EA20AE8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207658" y="2753376"/>
            <a:ext cx="174750" cy="174750"/>
          </a:xfrm>
          <a:prstGeom prst="rect">
            <a:avLst/>
          </a:prstGeom>
        </p:spPr>
      </p:pic>
      <p:sp>
        <p:nvSpPr>
          <p:cNvPr id="2" name="TextBox 1"/>
          <p:cNvSpPr txBox="1"/>
          <p:nvPr/>
        </p:nvSpPr>
        <p:spPr>
          <a:xfrm>
            <a:off x="11076704" y="6553200"/>
            <a:ext cx="593928" cy="369332"/>
          </a:xfrm>
          <a:prstGeom prst="rect">
            <a:avLst/>
          </a:prstGeom>
          <a:noFill/>
        </p:spPr>
        <p:txBody>
          <a:bodyPr wrap="square" rtlCol="0">
            <a:spAutoFit/>
          </a:bodyPr>
          <a:lstStyle/>
          <a:p>
            <a:r>
              <a:rPr lang="en-US" dirty="0" smtClean="0"/>
              <a:t>8</a:t>
            </a:r>
            <a:endParaRPr lang="en-US" dirty="0"/>
          </a:p>
        </p:txBody>
      </p:sp>
    </p:spTree>
    <p:extLst>
      <p:ext uri="{BB962C8B-B14F-4D97-AF65-F5344CB8AC3E}">
        <p14:creationId xmlns:p14="http://schemas.microsoft.com/office/powerpoint/2010/main" val="247996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p:cTn id="15" dur="500" fill="hold"/>
                                        <p:tgtEl>
                                          <p:spTgt spid="20"/>
                                        </p:tgtEl>
                                        <p:attrNameLst>
                                          <p:attrName>ppt_w</p:attrName>
                                        </p:attrNameLst>
                                      </p:cBhvr>
                                      <p:tavLst>
                                        <p:tav tm="0">
                                          <p:val>
                                            <p:fltVal val="0"/>
                                          </p:val>
                                        </p:tav>
                                        <p:tav tm="100000">
                                          <p:val>
                                            <p:strVal val="#ppt_w"/>
                                          </p:val>
                                        </p:tav>
                                      </p:tavLst>
                                    </p:anim>
                                    <p:anim calcmode="lin" valueType="num">
                                      <p:cBhvr>
                                        <p:cTn id="16" dur="500" fill="hold"/>
                                        <p:tgtEl>
                                          <p:spTgt spid="20"/>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ppt_w</p:attrName>
                                        </p:attrNameLst>
                                      </p:cBhvr>
                                      <p:tavLst>
                                        <p:tav tm="0">
                                          <p:val>
                                            <p:fltVal val="0"/>
                                          </p:val>
                                        </p:tav>
                                        <p:tav tm="100000">
                                          <p:val>
                                            <p:strVal val="#ppt_w"/>
                                          </p:val>
                                        </p:tav>
                                      </p:tavLst>
                                    </p:anim>
                                    <p:anim calcmode="lin" valueType="num">
                                      <p:cBhvr>
                                        <p:cTn id="24" dur="500" fill="hold"/>
                                        <p:tgtEl>
                                          <p:spTgt spid="2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fltVal val="0"/>
                                          </p:val>
                                        </p:tav>
                                        <p:tav tm="100000">
                                          <p:val>
                                            <p:strVal val="#ppt_w"/>
                                          </p:val>
                                        </p:tav>
                                      </p:tavLst>
                                    </p:anim>
                                    <p:anim calcmode="lin" valueType="num">
                                      <p:cBhvr>
                                        <p:cTn id="28" dur="500" fill="hold"/>
                                        <p:tgtEl>
                                          <p:spTgt spid="23"/>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17" presetClass="entr" presetSubtype="8" fill="hold" grpId="0" nodeType="withEffect">
                                  <p:stCondLst>
                                    <p:cond delay="0"/>
                                  </p:stCondLst>
                                  <p:childTnLst>
                                    <p:set>
                                      <p:cBhvr>
                                        <p:cTn id="63" dur="1" fill="hold">
                                          <p:stCondLst>
                                            <p:cond delay="0"/>
                                          </p:stCondLst>
                                        </p:cTn>
                                        <p:tgtEl>
                                          <p:spTgt spid="65"/>
                                        </p:tgtEl>
                                        <p:attrNameLst>
                                          <p:attrName>style.visibility</p:attrName>
                                        </p:attrNameLst>
                                      </p:cBhvr>
                                      <p:to>
                                        <p:strVal val="visible"/>
                                      </p:to>
                                    </p:set>
                                    <p:anim calcmode="lin" valueType="num">
                                      <p:cBhvr>
                                        <p:cTn id="64" dur="500" fill="hold"/>
                                        <p:tgtEl>
                                          <p:spTgt spid="65"/>
                                        </p:tgtEl>
                                        <p:attrNameLst>
                                          <p:attrName>ppt_x</p:attrName>
                                        </p:attrNameLst>
                                      </p:cBhvr>
                                      <p:tavLst>
                                        <p:tav tm="0">
                                          <p:val>
                                            <p:strVal val="#ppt_x-#ppt_w/2"/>
                                          </p:val>
                                        </p:tav>
                                        <p:tav tm="100000">
                                          <p:val>
                                            <p:strVal val="#ppt_x"/>
                                          </p:val>
                                        </p:tav>
                                      </p:tavLst>
                                    </p:anim>
                                    <p:anim calcmode="lin" valueType="num">
                                      <p:cBhvr>
                                        <p:cTn id="65" dur="500" fill="hold"/>
                                        <p:tgtEl>
                                          <p:spTgt spid="65"/>
                                        </p:tgtEl>
                                        <p:attrNameLst>
                                          <p:attrName>ppt_y</p:attrName>
                                        </p:attrNameLst>
                                      </p:cBhvr>
                                      <p:tavLst>
                                        <p:tav tm="0">
                                          <p:val>
                                            <p:strVal val="#ppt_y"/>
                                          </p:val>
                                        </p:tav>
                                        <p:tav tm="100000">
                                          <p:val>
                                            <p:strVal val="#ppt_y"/>
                                          </p:val>
                                        </p:tav>
                                      </p:tavLst>
                                    </p:anim>
                                    <p:anim calcmode="lin" valueType="num">
                                      <p:cBhvr>
                                        <p:cTn id="66" dur="500" fill="hold"/>
                                        <p:tgtEl>
                                          <p:spTgt spid="65"/>
                                        </p:tgtEl>
                                        <p:attrNameLst>
                                          <p:attrName>ppt_w</p:attrName>
                                        </p:attrNameLst>
                                      </p:cBhvr>
                                      <p:tavLst>
                                        <p:tav tm="0">
                                          <p:val>
                                            <p:fltVal val="0"/>
                                          </p:val>
                                        </p:tav>
                                        <p:tav tm="100000">
                                          <p:val>
                                            <p:strVal val="#ppt_w"/>
                                          </p:val>
                                        </p:tav>
                                      </p:tavLst>
                                    </p:anim>
                                    <p:anim calcmode="lin" valueType="num">
                                      <p:cBhvr>
                                        <p:cTn id="67" dur="500" fill="hold"/>
                                        <p:tgtEl>
                                          <p:spTgt spid="65"/>
                                        </p:tgtEl>
                                        <p:attrNameLst>
                                          <p:attrName>ppt_h</p:attrName>
                                        </p:attrNameLst>
                                      </p:cBhvr>
                                      <p:tavLst>
                                        <p:tav tm="0">
                                          <p:val>
                                            <p:strVal val="#ppt_h"/>
                                          </p:val>
                                        </p:tav>
                                        <p:tav tm="100000">
                                          <p:val>
                                            <p:strVal val="#ppt_h"/>
                                          </p:val>
                                        </p:tav>
                                      </p:tavLst>
                                    </p:anim>
                                  </p:childTnLst>
                                </p:cTn>
                              </p:par>
                              <p:par>
                                <p:cTn id="68" presetID="17" presetClass="entr" presetSubtype="10" fill="hold" nodeType="withEffect">
                                  <p:stCondLst>
                                    <p:cond delay="0"/>
                                  </p:stCondLst>
                                  <p:childTnLst>
                                    <p:set>
                                      <p:cBhvr>
                                        <p:cTn id="69" dur="1" fill="hold">
                                          <p:stCondLst>
                                            <p:cond delay="0"/>
                                          </p:stCondLst>
                                        </p:cTn>
                                        <p:tgtEl>
                                          <p:spTgt spid="77"/>
                                        </p:tgtEl>
                                        <p:attrNameLst>
                                          <p:attrName>style.visibility</p:attrName>
                                        </p:attrNameLst>
                                      </p:cBhvr>
                                      <p:to>
                                        <p:strVal val="visible"/>
                                      </p:to>
                                    </p:set>
                                    <p:anim calcmode="lin" valueType="num">
                                      <p:cBhvr>
                                        <p:cTn id="70" dur="500" fill="hold"/>
                                        <p:tgtEl>
                                          <p:spTgt spid="77"/>
                                        </p:tgtEl>
                                        <p:attrNameLst>
                                          <p:attrName>ppt_w</p:attrName>
                                        </p:attrNameLst>
                                      </p:cBhvr>
                                      <p:tavLst>
                                        <p:tav tm="0">
                                          <p:val>
                                            <p:fltVal val="0"/>
                                          </p:val>
                                        </p:tav>
                                        <p:tav tm="100000">
                                          <p:val>
                                            <p:strVal val="#ppt_w"/>
                                          </p:val>
                                        </p:tav>
                                      </p:tavLst>
                                    </p:anim>
                                    <p:anim calcmode="lin" valueType="num">
                                      <p:cBhvr>
                                        <p:cTn id="71" dur="5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left)">
                                      <p:cBhvr>
                                        <p:cTn id="76" dur="500"/>
                                        <p:tgtEl>
                                          <p:spTgt spid="6"/>
                                        </p:tgtEl>
                                      </p:cBhvr>
                                    </p:animEffect>
                                  </p:childTnLst>
                                </p:cTn>
                              </p:par>
                            </p:childTnLst>
                          </p:cTn>
                        </p:par>
                        <p:par>
                          <p:cTn id="77" fill="hold">
                            <p:stCondLst>
                              <p:cond delay="500"/>
                            </p:stCondLst>
                            <p:childTnLst>
                              <p:par>
                                <p:cTn id="78" presetID="22" presetClass="entr" presetSubtype="4" fill="hold" nodeType="after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down)">
                                      <p:cBhvr>
                                        <p:cTn id="80" dur="500"/>
                                        <p:tgtEl>
                                          <p:spTgt spid="37"/>
                                        </p:tgtEl>
                                      </p:cBhvr>
                                    </p:animEffect>
                                  </p:childTnLst>
                                </p:cTn>
                              </p:par>
                              <p:par>
                                <p:cTn id="81" presetID="17" presetClass="entr" presetSubtype="8"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anim calcmode="lin" valueType="num">
                                      <p:cBhvr>
                                        <p:cTn id="83" dur="500" fill="hold"/>
                                        <p:tgtEl>
                                          <p:spTgt spid="66"/>
                                        </p:tgtEl>
                                        <p:attrNameLst>
                                          <p:attrName>ppt_x</p:attrName>
                                        </p:attrNameLst>
                                      </p:cBhvr>
                                      <p:tavLst>
                                        <p:tav tm="0">
                                          <p:val>
                                            <p:strVal val="#ppt_x-#ppt_w/2"/>
                                          </p:val>
                                        </p:tav>
                                        <p:tav tm="100000">
                                          <p:val>
                                            <p:strVal val="#ppt_x"/>
                                          </p:val>
                                        </p:tav>
                                      </p:tavLst>
                                    </p:anim>
                                    <p:anim calcmode="lin" valueType="num">
                                      <p:cBhvr>
                                        <p:cTn id="84" dur="500" fill="hold"/>
                                        <p:tgtEl>
                                          <p:spTgt spid="66"/>
                                        </p:tgtEl>
                                        <p:attrNameLst>
                                          <p:attrName>ppt_y</p:attrName>
                                        </p:attrNameLst>
                                      </p:cBhvr>
                                      <p:tavLst>
                                        <p:tav tm="0">
                                          <p:val>
                                            <p:strVal val="#ppt_y"/>
                                          </p:val>
                                        </p:tav>
                                        <p:tav tm="100000">
                                          <p:val>
                                            <p:strVal val="#ppt_y"/>
                                          </p:val>
                                        </p:tav>
                                      </p:tavLst>
                                    </p:anim>
                                    <p:anim calcmode="lin" valueType="num">
                                      <p:cBhvr>
                                        <p:cTn id="85" dur="500" fill="hold"/>
                                        <p:tgtEl>
                                          <p:spTgt spid="66"/>
                                        </p:tgtEl>
                                        <p:attrNameLst>
                                          <p:attrName>ppt_w</p:attrName>
                                        </p:attrNameLst>
                                      </p:cBhvr>
                                      <p:tavLst>
                                        <p:tav tm="0">
                                          <p:val>
                                            <p:fltVal val="0"/>
                                          </p:val>
                                        </p:tav>
                                        <p:tav tm="100000">
                                          <p:val>
                                            <p:strVal val="#ppt_w"/>
                                          </p:val>
                                        </p:tav>
                                      </p:tavLst>
                                    </p:anim>
                                    <p:anim calcmode="lin" valueType="num">
                                      <p:cBhvr>
                                        <p:cTn id="86" dur="500" fill="hold"/>
                                        <p:tgtEl>
                                          <p:spTgt spid="66"/>
                                        </p:tgtEl>
                                        <p:attrNameLst>
                                          <p:attrName>ppt_h</p:attrName>
                                        </p:attrNameLst>
                                      </p:cBhvr>
                                      <p:tavLst>
                                        <p:tav tm="0">
                                          <p:val>
                                            <p:strVal val="#ppt_h"/>
                                          </p:val>
                                        </p:tav>
                                        <p:tav tm="100000">
                                          <p:val>
                                            <p:strVal val="#ppt_h"/>
                                          </p:val>
                                        </p:tav>
                                      </p:tavLst>
                                    </p:anim>
                                  </p:childTnLst>
                                </p:cTn>
                              </p:par>
                              <p:par>
                                <p:cTn id="87" presetID="17" presetClass="entr" presetSubtype="10" fill="hold" nodeType="withEffect">
                                  <p:stCondLst>
                                    <p:cond delay="0"/>
                                  </p:stCondLst>
                                  <p:childTnLst>
                                    <p:set>
                                      <p:cBhvr>
                                        <p:cTn id="88" dur="1" fill="hold">
                                          <p:stCondLst>
                                            <p:cond delay="0"/>
                                          </p:stCondLst>
                                        </p:cTn>
                                        <p:tgtEl>
                                          <p:spTgt spid="78"/>
                                        </p:tgtEl>
                                        <p:attrNameLst>
                                          <p:attrName>style.visibility</p:attrName>
                                        </p:attrNameLst>
                                      </p:cBhvr>
                                      <p:to>
                                        <p:strVal val="visible"/>
                                      </p:to>
                                    </p:set>
                                    <p:anim calcmode="lin" valueType="num">
                                      <p:cBhvr>
                                        <p:cTn id="89" dur="500" fill="hold"/>
                                        <p:tgtEl>
                                          <p:spTgt spid="78"/>
                                        </p:tgtEl>
                                        <p:attrNameLst>
                                          <p:attrName>ppt_w</p:attrName>
                                        </p:attrNameLst>
                                      </p:cBhvr>
                                      <p:tavLst>
                                        <p:tav tm="0">
                                          <p:val>
                                            <p:fltVal val="0"/>
                                          </p:val>
                                        </p:tav>
                                        <p:tav tm="100000">
                                          <p:val>
                                            <p:strVal val="#ppt_w"/>
                                          </p:val>
                                        </p:tav>
                                      </p:tavLst>
                                    </p:anim>
                                    <p:anim calcmode="lin" valueType="num">
                                      <p:cBhvr>
                                        <p:cTn id="90" dur="5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8"/>
                                        </p:tgtEl>
                                        <p:attrNameLst>
                                          <p:attrName>style.visibility</p:attrName>
                                        </p:attrNameLst>
                                      </p:cBhvr>
                                      <p:to>
                                        <p:strVal val="visible"/>
                                      </p:to>
                                    </p:set>
                                    <p:animEffect transition="in" filter="wipe(left)">
                                      <p:cBhvr>
                                        <p:cTn id="95" dur="500"/>
                                        <p:tgtEl>
                                          <p:spTgt spid="8"/>
                                        </p:tgtEl>
                                      </p:cBhvr>
                                    </p:animEffect>
                                  </p:childTnLst>
                                </p:cTn>
                              </p:par>
                            </p:childTnLst>
                          </p:cTn>
                        </p:par>
                        <p:par>
                          <p:cTn id="96" fill="hold">
                            <p:stCondLst>
                              <p:cond delay="500"/>
                            </p:stCondLst>
                            <p:childTnLst>
                              <p:par>
                                <p:cTn id="97" presetID="22" presetClass="entr" presetSubtype="4"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down)">
                                      <p:cBhvr>
                                        <p:cTn id="99" dur="500"/>
                                        <p:tgtEl>
                                          <p:spTgt spid="41"/>
                                        </p:tgtEl>
                                      </p:cBhvr>
                                    </p:animEffect>
                                  </p:childTnLst>
                                </p:cTn>
                              </p:par>
                              <p:par>
                                <p:cTn id="100" presetID="17" presetClass="entr" presetSubtype="8"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 calcmode="lin" valueType="num">
                                      <p:cBhvr>
                                        <p:cTn id="102" dur="500" fill="hold"/>
                                        <p:tgtEl>
                                          <p:spTgt spid="67"/>
                                        </p:tgtEl>
                                        <p:attrNameLst>
                                          <p:attrName>ppt_x</p:attrName>
                                        </p:attrNameLst>
                                      </p:cBhvr>
                                      <p:tavLst>
                                        <p:tav tm="0">
                                          <p:val>
                                            <p:strVal val="#ppt_x-#ppt_w/2"/>
                                          </p:val>
                                        </p:tav>
                                        <p:tav tm="100000">
                                          <p:val>
                                            <p:strVal val="#ppt_x"/>
                                          </p:val>
                                        </p:tav>
                                      </p:tavLst>
                                    </p:anim>
                                    <p:anim calcmode="lin" valueType="num">
                                      <p:cBhvr>
                                        <p:cTn id="103" dur="500" fill="hold"/>
                                        <p:tgtEl>
                                          <p:spTgt spid="67"/>
                                        </p:tgtEl>
                                        <p:attrNameLst>
                                          <p:attrName>ppt_y</p:attrName>
                                        </p:attrNameLst>
                                      </p:cBhvr>
                                      <p:tavLst>
                                        <p:tav tm="0">
                                          <p:val>
                                            <p:strVal val="#ppt_y"/>
                                          </p:val>
                                        </p:tav>
                                        <p:tav tm="100000">
                                          <p:val>
                                            <p:strVal val="#ppt_y"/>
                                          </p:val>
                                        </p:tav>
                                      </p:tavLst>
                                    </p:anim>
                                    <p:anim calcmode="lin" valueType="num">
                                      <p:cBhvr>
                                        <p:cTn id="104" dur="500" fill="hold"/>
                                        <p:tgtEl>
                                          <p:spTgt spid="67"/>
                                        </p:tgtEl>
                                        <p:attrNameLst>
                                          <p:attrName>ppt_w</p:attrName>
                                        </p:attrNameLst>
                                      </p:cBhvr>
                                      <p:tavLst>
                                        <p:tav tm="0">
                                          <p:val>
                                            <p:fltVal val="0"/>
                                          </p:val>
                                        </p:tav>
                                        <p:tav tm="100000">
                                          <p:val>
                                            <p:strVal val="#ppt_w"/>
                                          </p:val>
                                        </p:tav>
                                      </p:tavLst>
                                    </p:anim>
                                    <p:anim calcmode="lin" valueType="num">
                                      <p:cBhvr>
                                        <p:cTn id="105" dur="500" fill="hold"/>
                                        <p:tgtEl>
                                          <p:spTgt spid="67"/>
                                        </p:tgtEl>
                                        <p:attrNameLst>
                                          <p:attrName>ppt_h</p:attrName>
                                        </p:attrNameLst>
                                      </p:cBhvr>
                                      <p:tavLst>
                                        <p:tav tm="0">
                                          <p:val>
                                            <p:strVal val="#ppt_h"/>
                                          </p:val>
                                        </p:tav>
                                        <p:tav tm="100000">
                                          <p:val>
                                            <p:strVal val="#ppt_h"/>
                                          </p:val>
                                        </p:tav>
                                      </p:tavLst>
                                    </p:anim>
                                  </p:childTnLst>
                                </p:cTn>
                              </p:par>
                              <p:par>
                                <p:cTn id="106" presetID="17" presetClass="entr" presetSubtype="10" fill="hold" nodeType="withEffect">
                                  <p:stCondLst>
                                    <p:cond delay="0"/>
                                  </p:stCondLst>
                                  <p:childTnLst>
                                    <p:set>
                                      <p:cBhvr>
                                        <p:cTn id="107" dur="1" fill="hold">
                                          <p:stCondLst>
                                            <p:cond delay="0"/>
                                          </p:stCondLst>
                                        </p:cTn>
                                        <p:tgtEl>
                                          <p:spTgt spid="79"/>
                                        </p:tgtEl>
                                        <p:attrNameLst>
                                          <p:attrName>style.visibility</p:attrName>
                                        </p:attrNameLst>
                                      </p:cBhvr>
                                      <p:to>
                                        <p:strVal val="visible"/>
                                      </p:to>
                                    </p:set>
                                    <p:anim calcmode="lin" valueType="num">
                                      <p:cBhvr>
                                        <p:cTn id="108" dur="500" fill="hold"/>
                                        <p:tgtEl>
                                          <p:spTgt spid="79"/>
                                        </p:tgtEl>
                                        <p:attrNameLst>
                                          <p:attrName>ppt_w</p:attrName>
                                        </p:attrNameLst>
                                      </p:cBhvr>
                                      <p:tavLst>
                                        <p:tav tm="0">
                                          <p:val>
                                            <p:fltVal val="0"/>
                                          </p:val>
                                        </p:tav>
                                        <p:tav tm="100000">
                                          <p:val>
                                            <p:strVal val="#ppt_w"/>
                                          </p:val>
                                        </p:tav>
                                      </p:tavLst>
                                    </p:anim>
                                    <p:anim calcmode="lin" valueType="num">
                                      <p:cBhvr>
                                        <p:cTn id="109" dur="5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9"/>
                                        </p:tgtEl>
                                        <p:attrNameLst>
                                          <p:attrName>style.visibility</p:attrName>
                                        </p:attrNameLst>
                                      </p:cBhvr>
                                      <p:to>
                                        <p:strVal val="visible"/>
                                      </p:to>
                                    </p:set>
                                    <p:animEffect transition="in" filter="wipe(left)">
                                      <p:cBhvr>
                                        <p:cTn id="114" dur="500"/>
                                        <p:tgtEl>
                                          <p:spTgt spid="9"/>
                                        </p:tgtEl>
                                      </p:cBhvr>
                                    </p:animEffect>
                                  </p:childTnLst>
                                </p:cTn>
                              </p:par>
                            </p:childTnLst>
                          </p:cTn>
                        </p:par>
                        <p:par>
                          <p:cTn id="115" fill="hold">
                            <p:stCondLst>
                              <p:cond delay="500"/>
                            </p:stCondLst>
                            <p:childTnLst>
                              <p:par>
                                <p:cTn id="116" presetID="22" presetClass="entr" presetSubtype="4" fill="hold" nodeType="after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wipe(down)">
                                      <p:cBhvr>
                                        <p:cTn id="118" dur="500"/>
                                        <p:tgtEl>
                                          <p:spTgt spid="44"/>
                                        </p:tgtEl>
                                      </p:cBhvr>
                                    </p:animEffect>
                                  </p:childTnLst>
                                </p:cTn>
                              </p:par>
                              <p:par>
                                <p:cTn id="119" presetID="17" presetClass="entr" presetSubtype="8"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anim calcmode="lin" valueType="num">
                                      <p:cBhvr>
                                        <p:cTn id="121" dur="500" fill="hold"/>
                                        <p:tgtEl>
                                          <p:spTgt spid="68"/>
                                        </p:tgtEl>
                                        <p:attrNameLst>
                                          <p:attrName>ppt_x</p:attrName>
                                        </p:attrNameLst>
                                      </p:cBhvr>
                                      <p:tavLst>
                                        <p:tav tm="0">
                                          <p:val>
                                            <p:strVal val="#ppt_x-#ppt_w/2"/>
                                          </p:val>
                                        </p:tav>
                                        <p:tav tm="100000">
                                          <p:val>
                                            <p:strVal val="#ppt_x"/>
                                          </p:val>
                                        </p:tav>
                                      </p:tavLst>
                                    </p:anim>
                                    <p:anim calcmode="lin" valueType="num">
                                      <p:cBhvr>
                                        <p:cTn id="122" dur="500" fill="hold"/>
                                        <p:tgtEl>
                                          <p:spTgt spid="68"/>
                                        </p:tgtEl>
                                        <p:attrNameLst>
                                          <p:attrName>ppt_y</p:attrName>
                                        </p:attrNameLst>
                                      </p:cBhvr>
                                      <p:tavLst>
                                        <p:tav tm="0">
                                          <p:val>
                                            <p:strVal val="#ppt_y"/>
                                          </p:val>
                                        </p:tav>
                                        <p:tav tm="100000">
                                          <p:val>
                                            <p:strVal val="#ppt_y"/>
                                          </p:val>
                                        </p:tav>
                                      </p:tavLst>
                                    </p:anim>
                                    <p:anim calcmode="lin" valueType="num">
                                      <p:cBhvr>
                                        <p:cTn id="123" dur="500" fill="hold"/>
                                        <p:tgtEl>
                                          <p:spTgt spid="68"/>
                                        </p:tgtEl>
                                        <p:attrNameLst>
                                          <p:attrName>ppt_w</p:attrName>
                                        </p:attrNameLst>
                                      </p:cBhvr>
                                      <p:tavLst>
                                        <p:tav tm="0">
                                          <p:val>
                                            <p:fltVal val="0"/>
                                          </p:val>
                                        </p:tav>
                                        <p:tav tm="100000">
                                          <p:val>
                                            <p:strVal val="#ppt_w"/>
                                          </p:val>
                                        </p:tav>
                                      </p:tavLst>
                                    </p:anim>
                                    <p:anim calcmode="lin" valueType="num">
                                      <p:cBhvr>
                                        <p:cTn id="124" dur="500" fill="hold"/>
                                        <p:tgtEl>
                                          <p:spTgt spid="68"/>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10"/>
                                        </p:tgtEl>
                                        <p:attrNameLst>
                                          <p:attrName>style.visibility</p:attrName>
                                        </p:attrNameLst>
                                      </p:cBhvr>
                                      <p:to>
                                        <p:strVal val="visible"/>
                                      </p:to>
                                    </p:set>
                                    <p:animEffect transition="in" filter="wipe(left)">
                                      <p:cBhvr>
                                        <p:cTn id="129" dur="500"/>
                                        <p:tgtEl>
                                          <p:spTgt spid="10"/>
                                        </p:tgtEl>
                                      </p:cBhvr>
                                    </p:animEffect>
                                  </p:childTnLst>
                                </p:cTn>
                              </p:par>
                            </p:childTnLst>
                          </p:cTn>
                        </p:par>
                        <p:par>
                          <p:cTn id="130" fill="hold">
                            <p:stCondLst>
                              <p:cond delay="500"/>
                            </p:stCondLst>
                            <p:childTnLst>
                              <p:par>
                                <p:cTn id="131" presetID="22" presetClass="entr" presetSubtype="4" fill="hold" nodeType="afterEffect">
                                  <p:stCondLst>
                                    <p:cond delay="0"/>
                                  </p:stCondLst>
                                  <p:childTnLst>
                                    <p:set>
                                      <p:cBhvr>
                                        <p:cTn id="132" dur="1" fill="hold">
                                          <p:stCondLst>
                                            <p:cond delay="0"/>
                                          </p:stCondLst>
                                        </p:cTn>
                                        <p:tgtEl>
                                          <p:spTgt spid="47"/>
                                        </p:tgtEl>
                                        <p:attrNameLst>
                                          <p:attrName>style.visibility</p:attrName>
                                        </p:attrNameLst>
                                      </p:cBhvr>
                                      <p:to>
                                        <p:strVal val="visible"/>
                                      </p:to>
                                    </p:set>
                                    <p:animEffect transition="in" filter="wipe(down)">
                                      <p:cBhvr>
                                        <p:cTn id="133" dur="500"/>
                                        <p:tgtEl>
                                          <p:spTgt spid="47"/>
                                        </p:tgtEl>
                                      </p:cBhvr>
                                    </p:animEffect>
                                  </p:childTnLst>
                                </p:cTn>
                              </p:par>
                              <p:par>
                                <p:cTn id="134" presetID="17" presetClass="entr" presetSubtype="8" fill="hold" grpId="0" nodeType="withEffect">
                                  <p:stCondLst>
                                    <p:cond delay="0"/>
                                  </p:stCondLst>
                                  <p:childTnLst>
                                    <p:set>
                                      <p:cBhvr>
                                        <p:cTn id="135" dur="1" fill="hold">
                                          <p:stCondLst>
                                            <p:cond delay="0"/>
                                          </p:stCondLst>
                                        </p:cTn>
                                        <p:tgtEl>
                                          <p:spTgt spid="69"/>
                                        </p:tgtEl>
                                        <p:attrNameLst>
                                          <p:attrName>style.visibility</p:attrName>
                                        </p:attrNameLst>
                                      </p:cBhvr>
                                      <p:to>
                                        <p:strVal val="visible"/>
                                      </p:to>
                                    </p:set>
                                    <p:anim calcmode="lin" valueType="num">
                                      <p:cBhvr>
                                        <p:cTn id="136" dur="500" fill="hold"/>
                                        <p:tgtEl>
                                          <p:spTgt spid="69"/>
                                        </p:tgtEl>
                                        <p:attrNameLst>
                                          <p:attrName>ppt_x</p:attrName>
                                        </p:attrNameLst>
                                      </p:cBhvr>
                                      <p:tavLst>
                                        <p:tav tm="0">
                                          <p:val>
                                            <p:strVal val="#ppt_x-#ppt_w/2"/>
                                          </p:val>
                                        </p:tav>
                                        <p:tav tm="100000">
                                          <p:val>
                                            <p:strVal val="#ppt_x"/>
                                          </p:val>
                                        </p:tav>
                                      </p:tavLst>
                                    </p:anim>
                                    <p:anim calcmode="lin" valueType="num">
                                      <p:cBhvr>
                                        <p:cTn id="137" dur="500" fill="hold"/>
                                        <p:tgtEl>
                                          <p:spTgt spid="69"/>
                                        </p:tgtEl>
                                        <p:attrNameLst>
                                          <p:attrName>ppt_y</p:attrName>
                                        </p:attrNameLst>
                                      </p:cBhvr>
                                      <p:tavLst>
                                        <p:tav tm="0">
                                          <p:val>
                                            <p:strVal val="#ppt_y"/>
                                          </p:val>
                                        </p:tav>
                                        <p:tav tm="100000">
                                          <p:val>
                                            <p:strVal val="#ppt_y"/>
                                          </p:val>
                                        </p:tav>
                                      </p:tavLst>
                                    </p:anim>
                                    <p:anim calcmode="lin" valueType="num">
                                      <p:cBhvr>
                                        <p:cTn id="138" dur="500" fill="hold"/>
                                        <p:tgtEl>
                                          <p:spTgt spid="69"/>
                                        </p:tgtEl>
                                        <p:attrNameLst>
                                          <p:attrName>ppt_w</p:attrName>
                                        </p:attrNameLst>
                                      </p:cBhvr>
                                      <p:tavLst>
                                        <p:tav tm="0">
                                          <p:val>
                                            <p:fltVal val="0"/>
                                          </p:val>
                                        </p:tav>
                                        <p:tav tm="100000">
                                          <p:val>
                                            <p:strVal val="#ppt_w"/>
                                          </p:val>
                                        </p:tav>
                                      </p:tavLst>
                                    </p:anim>
                                    <p:anim calcmode="lin" valueType="num">
                                      <p:cBhvr>
                                        <p:cTn id="139" dur="500" fill="hold"/>
                                        <p:tgtEl>
                                          <p:spTgt spid="69"/>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1"/>
                                        </p:tgtEl>
                                        <p:attrNameLst>
                                          <p:attrName>style.visibility</p:attrName>
                                        </p:attrNameLst>
                                      </p:cBhvr>
                                      <p:to>
                                        <p:strVal val="visible"/>
                                      </p:to>
                                    </p:set>
                                    <p:animEffect transition="in" filter="wipe(left)">
                                      <p:cBhvr>
                                        <p:cTn id="144" dur="500"/>
                                        <p:tgtEl>
                                          <p:spTgt spid="11"/>
                                        </p:tgtEl>
                                      </p:cBhvr>
                                    </p:animEffect>
                                  </p:childTnLst>
                                </p:cTn>
                              </p:par>
                            </p:childTnLst>
                          </p:cTn>
                        </p:par>
                        <p:par>
                          <p:cTn id="145" fill="hold">
                            <p:stCondLst>
                              <p:cond delay="500"/>
                            </p:stCondLst>
                            <p:childTnLst>
                              <p:par>
                                <p:cTn id="146" presetID="22" presetClass="entr" presetSubtype="4" fill="hold" nodeType="after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wipe(down)">
                                      <p:cBhvr>
                                        <p:cTn id="148" dur="500"/>
                                        <p:tgtEl>
                                          <p:spTgt spid="50"/>
                                        </p:tgtEl>
                                      </p:cBhvr>
                                    </p:animEffect>
                                  </p:childTnLst>
                                </p:cTn>
                              </p:par>
                              <p:par>
                                <p:cTn id="149" presetID="17" presetClass="entr" presetSubtype="8" fill="hold" grpId="0" nodeType="withEffect">
                                  <p:stCondLst>
                                    <p:cond delay="0"/>
                                  </p:stCondLst>
                                  <p:childTnLst>
                                    <p:set>
                                      <p:cBhvr>
                                        <p:cTn id="150" dur="1" fill="hold">
                                          <p:stCondLst>
                                            <p:cond delay="0"/>
                                          </p:stCondLst>
                                        </p:cTn>
                                        <p:tgtEl>
                                          <p:spTgt spid="70"/>
                                        </p:tgtEl>
                                        <p:attrNameLst>
                                          <p:attrName>style.visibility</p:attrName>
                                        </p:attrNameLst>
                                      </p:cBhvr>
                                      <p:to>
                                        <p:strVal val="visible"/>
                                      </p:to>
                                    </p:set>
                                    <p:anim calcmode="lin" valueType="num">
                                      <p:cBhvr>
                                        <p:cTn id="151" dur="500" fill="hold"/>
                                        <p:tgtEl>
                                          <p:spTgt spid="70"/>
                                        </p:tgtEl>
                                        <p:attrNameLst>
                                          <p:attrName>ppt_x</p:attrName>
                                        </p:attrNameLst>
                                      </p:cBhvr>
                                      <p:tavLst>
                                        <p:tav tm="0">
                                          <p:val>
                                            <p:strVal val="#ppt_x-#ppt_w/2"/>
                                          </p:val>
                                        </p:tav>
                                        <p:tav tm="100000">
                                          <p:val>
                                            <p:strVal val="#ppt_x"/>
                                          </p:val>
                                        </p:tav>
                                      </p:tavLst>
                                    </p:anim>
                                    <p:anim calcmode="lin" valueType="num">
                                      <p:cBhvr>
                                        <p:cTn id="152" dur="500" fill="hold"/>
                                        <p:tgtEl>
                                          <p:spTgt spid="70"/>
                                        </p:tgtEl>
                                        <p:attrNameLst>
                                          <p:attrName>ppt_y</p:attrName>
                                        </p:attrNameLst>
                                      </p:cBhvr>
                                      <p:tavLst>
                                        <p:tav tm="0">
                                          <p:val>
                                            <p:strVal val="#ppt_y"/>
                                          </p:val>
                                        </p:tav>
                                        <p:tav tm="100000">
                                          <p:val>
                                            <p:strVal val="#ppt_y"/>
                                          </p:val>
                                        </p:tav>
                                      </p:tavLst>
                                    </p:anim>
                                    <p:anim calcmode="lin" valueType="num">
                                      <p:cBhvr>
                                        <p:cTn id="153" dur="500" fill="hold"/>
                                        <p:tgtEl>
                                          <p:spTgt spid="70"/>
                                        </p:tgtEl>
                                        <p:attrNameLst>
                                          <p:attrName>ppt_w</p:attrName>
                                        </p:attrNameLst>
                                      </p:cBhvr>
                                      <p:tavLst>
                                        <p:tav tm="0">
                                          <p:val>
                                            <p:fltVal val="0"/>
                                          </p:val>
                                        </p:tav>
                                        <p:tav tm="100000">
                                          <p:val>
                                            <p:strVal val="#ppt_w"/>
                                          </p:val>
                                        </p:tav>
                                      </p:tavLst>
                                    </p:anim>
                                    <p:anim calcmode="lin" valueType="num">
                                      <p:cBhvr>
                                        <p:cTn id="154" dur="5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13"/>
                                        </p:tgtEl>
                                        <p:attrNameLst>
                                          <p:attrName>style.visibility</p:attrName>
                                        </p:attrNameLst>
                                      </p:cBhvr>
                                      <p:to>
                                        <p:strVal val="visible"/>
                                      </p:to>
                                    </p:set>
                                    <p:animEffect transition="in" filter="wipe(left)">
                                      <p:cBhvr>
                                        <p:cTn id="159" dur="500"/>
                                        <p:tgtEl>
                                          <p:spTgt spid="13"/>
                                        </p:tgtEl>
                                      </p:cBhvr>
                                    </p:animEffect>
                                  </p:childTnLst>
                                </p:cTn>
                              </p:par>
                            </p:childTnLst>
                          </p:cTn>
                        </p:par>
                        <p:par>
                          <p:cTn id="160" fill="hold">
                            <p:stCondLst>
                              <p:cond delay="500"/>
                            </p:stCondLst>
                            <p:childTnLst>
                              <p:par>
                                <p:cTn id="161" presetID="22" presetClass="entr" presetSubtype="4" fill="hold" nodeType="after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wipe(down)">
                                      <p:cBhvr>
                                        <p:cTn id="163" dur="500"/>
                                        <p:tgtEl>
                                          <p:spTgt spid="56"/>
                                        </p:tgtEl>
                                      </p:cBhvr>
                                    </p:animEffect>
                                  </p:childTnLst>
                                </p:cTn>
                              </p:par>
                              <p:par>
                                <p:cTn id="164" presetID="17" presetClass="entr" presetSubtype="8" fill="hold" grpId="0" nodeType="withEffect">
                                  <p:stCondLst>
                                    <p:cond delay="0"/>
                                  </p:stCondLst>
                                  <p:childTnLst>
                                    <p:set>
                                      <p:cBhvr>
                                        <p:cTn id="165" dur="1" fill="hold">
                                          <p:stCondLst>
                                            <p:cond delay="0"/>
                                          </p:stCondLst>
                                        </p:cTn>
                                        <p:tgtEl>
                                          <p:spTgt spid="71"/>
                                        </p:tgtEl>
                                        <p:attrNameLst>
                                          <p:attrName>style.visibility</p:attrName>
                                        </p:attrNameLst>
                                      </p:cBhvr>
                                      <p:to>
                                        <p:strVal val="visible"/>
                                      </p:to>
                                    </p:set>
                                    <p:anim calcmode="lin" valueType="num">
                                      <p:cBhvr>
                                        <p:cTn id="166" dur="500" fill="hold"/>
                                        <p:tgtEl>
                                          <p:spTgt spid="71"/>
                                        </p:tgtEl>
                                        <p:attrNameLst>
                                          <p:attrName>ppt_x</p:attrName>
                                        </p:attrNameLst>
                                      </p:cBhvr>
                                      <p:tavLst>
                                        <p:tav tm="0">
                                          <p:val>
                                            <p:strVal val="#ppt_x-#ppt_w/2"/>
                                          </p:val>
                                        </p:tav>
                                        <p:tav tm="100000">
                                          <p:val>
                                            <p:strVal val="#ppt_x"/>
                                          </p:val>
                                        </p:tav>
                                      </p:tavLst>
                                    </p:anim>
                                    <p:anim calcmode="lin" valueType="num">
                                      <p:cBhvr>
                                        <p:cTn id="167" dur="500" fill="hold"/>
                                        <p:tgtEl>
                                          <p:spTgt spid="71"/>
                                        </p:tgtEl>
                                        <p:attrNameLst>
                                          <p:attrName>ppt_y</p:attrName>
                                        </p:attrNameLst>
                                      </p:cBhvr>
                                      <p:tavLst>
                                        <p:tav tm="0">
                                          <p:val>
                                            <p:strVal val="#ppt_y"/>
                                          </p:val>
                                        </p:tav>
                                        <p:tav tm="100000">
                                          <p:val>
                                            <p:strVal val="#ppt_y"/>
                                          </p:val>
                                        </p:tav>
                                      </p:tavLst>
                                    </p:anim>
                                    <p:anim calcmode="lin" valueType="num">
                                      <p:cBhvr>
                                        <p:cTn id="168" dur="500" fill="hold"/>
                                        <p:tgtEl>
                                          <p:spTgt spid="71"/>
                                        </p:tgtEl>
                                        <p:attrNameLst>
                                          <p:attrName>ppt_w</p:attrName>
                                        </p:attrNameLst>
                                      </p:cBhvr>
                                      <p:tavLst>
                                        <p:tav tm="0">
                                          <p:val>
                                            <p:fltVal val="0"/>
                                          </p:val>
                                        </p:tav>
                                        <p:tav tm="100000">
                                          <p:val>
                                            <p:strVal val="#ppt_w"/>
                                          </p:val>
                                        </p:tav>
                                      </p:tavLst>
                                    </p:anim>
                                    <p:anim calcmode="lin" valueType="num">
                                      <p:cBhvr>
                                        <p:cTn id="169" dur="500" fill="hold"/>
                                        <p:tgtEl>
                                          <p:spTgt spid="71"/>
                                        </p:tgtEl>
                                        <p:attrNameLst>
                                          <p:attrName>ppt_h</p:attrName>
                                        </p:attrNameLst>
                                      </p:cBhvr>
                                      <p:tavLst>
                                        <p:tav tm="0">
                                          <p:val>
                                            <p:strVal val="#ppt_h"/>
                                          </p:val>
                                        </p:tav>
                                        <p:tav tm="100000">
                                          <p:val>
                                            <p:strVal val="#ppt_h"/>
                                          </p:val>
                                        </p:tav>
                                      </p:tavLst>
                                    </p:anim>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12"/>
                                        </p:tgtEl>
                                        <p:attrNameLst>
                                          <p:attrName>style.visibility</p:attrName>
                                        </p:attrNameLst>
                                      </p:cBhvr>
                                      <p:to>
                                        <p:strVal val="visible"/>
                                      </p:to>
                                    </p:set>
                                    <p:animEffect transition="in" filter="wipe(left)">
                                      <p:cBhvr>
                                        <p:cTn id="174" dur="500"/>
                                        <p:tgtEl>
                                          <p:spTgt spid="12"/>
                                        </p:tgtEl>
                                      </p:cBhvr>
                                    </p:animEffect>
                                  </p:childTnLst>
                                </p:cTn>
                              </p:par>
                            </p:childTnLst>
                          </p:cTn>
                        </p:par>
                        <p:par>
                          <p:cTn id="175" fill="hold">
                            <p:stCondLst>
                              <p:cond delay="500"/>
                            </p:stCondLst>
                            <p:childTnLst>
                              <p:par>
                                <p:cTn id="176" presetID="22" presetClass="entr" presetSubtype="4" fill="hold" nodeType="afterEffect">
                                  <p:stCondLst>
                                    <p:cond delay="0"/>
                                  </p:stCondLst>
                                  <p:childTnLst>
                                    <p:set>
                                      <p:cBhvr>
                                        <p:cTn id="177" dur="1" fill="hold">
                                          <p:stCondLst>
                                            <p:cond delay="0"/>
                                          </p:stCondLst>
                                        </p:cTn>
                                        <p:tgtEl>
                                          <p:spTgt spid="53"/>
                                        </p:tgtEl>
                                        <p:attrNameLst>
                                          <p:attrName>style.visibility</p:attrName>
                                        </p:attrNameLst>
                                      </p:cBhvr>
                                      <p:to>
                                        <p:strVal val="visible"/>
                                      </p:to>
                                    </p:set>
                                    <p:animEffect transition="in" filter="wipe(down)">
                                      <p:cBhvr>
                                        <p:cTn id="178" dur="500"/>
                                        <p:tgtEl>
                                          <p:spTgt spid="53"/>
                                        </p:tgtEl>
                                      </p:cBhvr>
                                    </p:animEffect>
                                  </p:childTnLst>
                                </p:cTn>
                              </p:par>
                              <p:par>
                                <p:cTn id="179" presetID="17" presetClass="entr" presetSubtype="8" fill="hold" grpId="0" nodeType="withEffect">
                                  <p:stCondLst>
                                    <p:cond delay="0"/>
                                  </p:stCondLst>
                                  <p:childTnLst>
                                    <p:set>
                                      <p:cBhvr>
                                        <p:cTn id="180" dur="1" fill="hold">
                                          <p:stCondLst>
                                            <p:cond delay="0"/>
                                          </p:stCondLst>
                                        </p:cTn>
                                        <p:tgtEl>
                                          <p:spTgt spid="75"/>
                                        </p:tgtEl>
                                        <p:attrNameLst>
                                          <p:attrName>style.visibility</p:attrName>
                                        </p:attrNameLst>
                                      </p:cBhvr>
                                      <p:to>
                                        <p:strVal val="visible"/>
                                      </p:to>
                                    </p:set>
                                    <p:anim calcmode="lin" valueType="num">
                                      <p:cBhvr>
                                        <p:cTn id="181" dur="500" fill="hold"/>
                                        <p:tgtEl>
                                          <p:spTgt spid="75"/>
                                        </p:tgtEl>
                                        <p:attrNameLst>
                                          <p:attrName>ppt_x</p:attrName>
                                        </p:attrNameLst>
                                      </p:cBhvr>
                                      <p:tavLst>
                                        <p:tav tm="0">
                                          <p:val>
                                            <p:strVal val="#ppt_x-#ppt_w/2"/>
                                          </p:val>
                                        </p:tav>
                                        <p:tav tm="100000">
                                          <p:val>
                                            <p:strVal val="#ppt_x"/>
                                          </p:val>
                                        </p:tav>
                                      </p:tavLst>
                                    </p:anim>
                                    <p:anim calcmode="lin" valueType="num">
                                      <p:cBhvr>
                                        <p:cTn id="182" dur="500" fill="hold"/>
                                        <p:tgtEl>
                                          <p:spTgt spid="75"/>
                                        </p:tgtEl>
                                        <p:attrNameLst>
                                          <p:attrName>ppt_y</p:attrName>
                                        </p:attrNameLst>
                                      </p:cBhvr>
                                      <p:tavLst>
                                        <p:tav tm="0">
                                          <p:val>
                                            <p:strVal val="#ppt_y"/>
                                          </p:val>
                                        </p:tav>
                                        <p:tav tm="100000">
                                          <p:val>
                                            <p:strVal val="#ppt_y"/>
                                          </p:val>
                                        </p:tav>
                                      </p:tavLst>
                                    </p:anim>
                                    <p:anim calcmode="lin" valueType="num">
                                      <p:cBhvr>
                                        <p:cTn id="183" dur="500" fill="hold"/>
                                        <p:tgtEl>
                                          <p:spTgt spid="75"/>
                                        </p:tgtEl>
                                        <p:attrNameLst>
                                          <p:attrName>ppt_w</p:attrName>
                                        </p:attrNameLst>
                                      </p:cBhvr>
                                      <p:tavLst>
                                        <p:tav tm="0">
                                          <p:val>
                                            <p:fltVal val="0"/>
                                          </p:val>
                                        </p:tav>
                                        <p:tav tm="100000">
                                          <p:val>
                                            <p:strVal val="#ppt_w"/>
                                          </p:val>
                                        </p:tav>
                                      </p:tavLst>
                                    </p:anim>
                                    <p:anim calcmode="lin" valueType="num">
                                      <p:cBhvr>
                                        <p:cTn id="184" dur="500" fill="hold"/>
                                        <p:tgtEl>
                                          <p:spTgt spid="75"/>
                                        </p:tgtEl>
                                        <p:attrNameLst>
                                          <p:attrName>ppt_h</p:attrName>
                                        </p:attrNameLst>
                                      </p:cBhvr>
                                      <p:tavLst>
                                        <p:tav tm="0">
                                          <p:val>
                                            <p:strVal val="#ppt_h"/>
                                          </p:val>
                                        </p:tav>
                                        <p:tav tm="100000">
                                          <p:val>
                                            <p:strVal val="#ppt_h"/>
                                          </p:val>
                                        </p:tav>
                                      </p:tavLst>
                                    </p:anim>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14"/>
                                        </p:tgtEl>
                                        <p:attrNameLst>
                                          <p:attrName>style.visibility</p:attrName>
                                        </p:attrNameLst>
                                      </p:cBhvr>
                                      <p:to>
                                        <p:strVal val="visible"/>
                                      </p:to>
                                    </p:set>
                                    <p:animEffect transition="in" filter="wipe(left)">
                                      <p:cBhvr>
                                        <p:cTn id="189" dur="500"/>
                                        <p:tgtEl>
                                          <p:spTgt spid="14"/>
                                        </p:tgtEl>
                                      </p:cBhvr>
                                    </p:animEffect>
                                  </p:childTnLst>
                                </p:cTn>
                              </p:par>
                            </p:childTnLst>
                          </p:cTn>
                        </p:par>
                        <p:par>
                          <p:cTn id="190" fill="hold">
                            <p:stCondLst>
                              <p:cond delay="500"/>
                            </p:stCondLst>
                            <p:childTnLst>
                              <p:par>
                                <p:cTn id="191" presetID="22" presetClass="entr" presetSubtype="4" fill="hold" nodeType="afterEffect">
                                  <p:stCondLst>
                                    <p:cond delay="0"/>
                                  </p:stCondLst>
                                  <p:childTnLst>
                                    <p:set>
                                      <p:cBhvr>
                                        <p:cTn id="192" dur="1" fill="hold">
                                          <p:stCondLst>
                                            <p:cond delay="0"/>
                                          </p:stCondLst>
                                        </p:cTn>
                                        <p:tgtEl>
                                          <p:spTgt spid="59"/>
                                        </p:tgtEl>
                                        <p:attrNameLst>
                                          <p:attrName>style.visibility</p:attrName>
                                        </p:attrNameLst>
                                      </p:cBhvr>
                                      <p:to>
                                        <p:strVal val="visible"/>
                                      </p:to>
                                    </p:set>
                                    <p:animEffect transition="in" filter="wipe(down)">
                                      <p:cBhvr>
                                        <p:cTn id="193" dur="500"/>
                                        <p:tgtEl>
                                          <p:spTgt spid="59"/>
                                        </p:tgtEl>
                                      </p:cBhvr>
                                    </p:animEffect>
                                  </p:childTnLst>
                                </p:cTn>
                              </p:par>
                              <p:par>
                                <p:cTn id="194" presetID="17" presetClass="entr" presetSubtype="8" fill="hold" grpId="0" nodeType="withEffect">
                                  <p:stCondLst>
                                    <p:cond delay="0"/>
                                  </p:stCondLst>
                                  <p:childTnLst>
                                    <p:set>
                                      <p:cBhvr>
                                        <p:cTn id="195" dur="1" fill="hold">
                                          <p:stCondLst>
                                            <p:cond delay="0"/>
                                          </p:stCondLst>
                                        </p:cTn>
                                        <p:tgtEl>
                                          <p:spTgt spid="73"/>
                                        </p:tgtEl>
                                        <p:attrNameLst>
                                          <p:attrName>style.visibility</p:attrName>
                                        </p:attrNameLst>
                                      </p:cBhvr>
                                      <p:to>
                                        <p:strVal val="visible"/>
                                      </p:to>
                                    </p:set>
                                    <p:anim calcmode="lin" valueType="num">
                                      <p:cBhvr>
                                        <p:cTn id="196" dur="500" fill="hold"/>
                                        <p:tgtEl>
                                          <p:spTgt spid="73"/>
                                        </p:tgtEl>
                                        <p:attrNameLst>
                                          <p:attrName>ppt_x</p:attrName>
                                        </p:attrNameLst>
                                      </p:cBhvr>
                                      <p:tavLst>
                                        <p:tav tm="0">
                                          <p:val>
                                            <p:strVal val="#ppt_x-#ppt_w/2"/>
                                          </p:val>
                                        </p:tav>
                                        <p:tav tm="100000">
                                          <p:val>
                                            <p:strVal val="#ppt_x"/>
                                          </p:val>
                                        </p:tav>
                                      </p:tavLst>
                                    </p:anim>
                                    <p:anim calcmode="lin" valueType="num">
                                      <p:cBhvr>
                                        <p:cTn id="197" dur="500" fill="hold"/>
                                        <p:tgtEl>
                                          <p:spTgt spid="73"/>
                                        </p:tgtEl>
                                        <p:attrNameLst>
                                          <p:attrName>ppt_y</p:attrName>
                                        </p:attrNameLst>
                                      </p:cBhvr>
                                      <p:tavLst>
                                        <p:tav tm="0">
                                          <p:val>
                                            <p:strVal val="#ppt_y"/>
                                          </p:val>
                                        </p:tav>
                                        <p:tav tm="100000">
                                          <p:val>
                                            <p:strVal val="#ppt_y"/>
                                          </p:val>
                                        </p:tav>
                                      </p:tavLst>
                                    </p:anim>
                                    <p:anim calcmode="lin" valueType="num">
                                      <p:cBhvr>
                                        <p:cTn id="198" dur="500" fill="hold"/>
                                        <p:tgtEl>
                                          <p:spTgt spid="73"/>
                                        </p:tgtEl>
                                        <p:attrNameLst>
                                          <p:attrName>ppt_w</p:attrName>
                                        </p:attrNameLst>
                                      </p:cBhvr>
                                      <p:tavLst>
                                        <p:tav tm="0">
                                          <p:val>
                                            <p:fltVal val="0"/>
                                          </p:val>
                                        </p:tav>
                                        <p:tav tm="100000">
                                          <p:val>
                                            <p:strVal val="#ppt_w"/>
                                          </p:val>
                                        </p:tav>
                                      </p:tavLst>
                                    </p:anim>
                                    <p:anim calcmode="lin" valueType="num">
                                      <p:cBhvr>
                                        <p:cTn id="199" dur="5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15"/>
                                        </p:tgtEl>
                                        <p:attrNameLst>
                                          <p:attrName>style.visibility</p:attrName>
                                        </p:attrNameLst>
                                      </p:cBhvr>
                                      <p:to>
                                        <p:strVal val="visible"/>
                                      </p:to>
                                    </p:set>
                                    <p:animEffect transition="in" filter="wipe(left)">
                                      <p:cBhvr>
                                        <p:cTn id="204" dur="500"/>
                                        <p:tgtEl>
                                          <p:spTgt spid="15"/>
                                        </p:tgtEl>
                                      </p:cBhvr>
                                    </p:animEffect>
                                  </p:childTnLst>
                                </p:cTn>
                              </p:par>
                            </p:childTnLst>
                          </p:cTn>
                        </p:par>
                        <p:par>
                          <p:cTn id="205" fill="hold">
                            <p:stCondLst>
                              <p:cond delay="500"/>
                            </p:stCondLst>
                            <p:childTnLst>
                              <p:par>
                                <p:cTn id="206" presetID="22" presetClass="entr" presetSubtype="4" fill="hold" nodeType="afterEffect">
                                  <p:stCondLst>
                                    <p:cond delay="0"/>
                                  </p:stCondLst>
                                  <p:childTnLst>
                                    <p:set>
                                      <p:cBhvr>
                                        <p:cTn id="207" dur="1" fill="hold">
                                          <p:stCondLst>
                                            <p:cond delay="0"/>
                                          </p:stCondLst>
                                        </p:cTn>
                                        <p:tgtEl>
                                          <p:spTgt spid="62"/>
                                        </p:tgtEl>
                                        <p:attrNameLst>
                                          <p:attrName>style.visibility</p:attrName>
                                        </p:attrNameLst>
                                      </p:cBhvr>
                                      <p:to>
                                        <p:strVal val="visible"/>
                                      </p:to>
                                    </p:set>
                                    <p:animEffect transition="in" filter="wipe(down)">
                                      <p:cBhvr>
                                        <p:cTn id="208" dur="500"/>
                                        <p:tgtEl>
                                          <p:spTgt spid="62"/>
                                        </p:tgtEl>
                                      </p:cBhvr>
                                    </p:animEffect>
                                  </p:childTnLst>
                                </p:cTn>
                              </p:par>
                              <p:par>
                                <p:cTn id="209" presetID="17" presetClass="entr" presetSubtype="8" fill="hold" grpId="0" nodeType="withEffect">
                                  <p:stCondLst>
                                    <p:cond delay="0"/>
                                  </p:stCondLst>
                                  <p:childTnLst>
                                    <p:set>
                                      <p:cBhvr>
                                        <p:cTn id="210" dur="1" fill="hold">
                                          <p:stCondLst>
                                            <p:cond delay="0"/>
                                          </p:stCondLst>
                                        </p:cTn>
                                        <p:tgtEl>
                                          <p:spTgt spid="76"/>
                                        </p:tgtEl>
                                        <p:attrNameLst>
                                          <p:attrName>style.visibility</p:attrName>
                                        </p:attrNameLst>
                                      </p:cBhvr>
                                      <p:to>
                                        <p:strVal val="visible"/>
                                      </p:to>
                                    </p:set>
                                    <p:anim calcmode="lin" valueType="num">
                                      <p:cBhvr>
                                        <p:cTn id="211" dur="500" fill="hold"/>
                                        <p:tgtEl>
                                          <p:spTgt spid="76"/>
                                        </p:tgtEl>
                                        <p:attrNameLst>
                                          <p:attrName>ppt_x</p:attrName>
                                        </p:attrNameLst>
                                      </p:cBhvr>
                                      <p:tavLst>
                                        <p:tav tm="0">
                                          <p:val>
                                            <p:strVal val="#ppt_x-#ppt_w/2"/>
                                          </p:val>
                                        </p:tav>
                                        <p:tav tm="100000">
                                          <p:val>
                                            <p:strVal val="#ppt_x"/>
                                          </p:val>
                                        </p:tav>
                                      </p:tavLst>
                                    </p:anim>
                                    <p:anim calcmode="lin" valueType="num">
                                      <p:cBhvr>
                                        <p:cTn id="212" dur="500" fill="hold"/>
                                        <p:tgtEl>
                                          <p:spTgt spid="76"/>
                                        </p:tgtEl>
                                        <p:attrNameLst>
                                          <p:attrName>ppt_y</p:attrName>
                                        </p:attrNameLst>
                                      </p:cBhvr>
                                      <p:tavLst>
                                        <p:tav tm="0">
                                          <p:val>
                                            <p:strVal val="#ppt_y"/>
                                          </p:val>
                                        </p:tav>
                                        <p:tav tm="100000">
                                          <p:val>
                                            <p:strVal val="#ppt_y"/>
                                          </p:val>
                                        </p:tav>
                                      </p:tavLst>
                                    </p:anim>
                                    <p:anim calcmode="lin" valueType="num">
                                      <p:cBhvr>
                                        <p:cTn id="213" dur="500" fill="hold"/>
                                        <p:tgtEl>
                                          <p:spTgt spid="76"/>
                                        </p:tgtEl>
                                        <p:attrNameLst>
                                          <p:attrName>ppt_w</p:attrName>
                                        </p:attrNameLst>
                                      </p:cBhvr>
                                      <p:tavLst>
                                        <p:tav tm="0">
                                          <p:val>
                                            <p:fltVal val="0"/>
                                          </p:val>
                                        </p:tav>
                                        <p:tav tm="100000">
                                          <p:val>
                                            <p:strVal val="#ppt_w"/>
                                          </p:val>
                                        </p:tav>
                                      </p:tavLst>
                                    </p:anim>
                                    <p:anim calcmode="lin" valueType="num">
                                      <p:cBhvr>
                                        <p:cTn id="214" dur="500" fill="hold"/>
                                        <p:tgtEl>
                                          <p:spTgt spid="7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5" grpId="0" animBg="1"/>
      <p:bldP spid="12" grpId="0" animBg="1"/>
      <p:bldP spid="11" grpId="0" animBg="1"/>
      <p:bldP spid="10" grpId="0" animBg="1"/>
      <p:bldP spid="9" grpId="0" animBg="1"/>
      <p:bldP spid="15" grpId="0" animBg="1"/>
      <p:bldP spid="14" grpId="0" animBg="1"/>
      <p:bldP spid="13"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65" grpId="0"/>
      <p:bldP spid="66" grpId="0"/>
      <p:bldP spid="67" grpId="0"/>
      <p:bldP spid="68" grpId="0"/>
      <p:bldP spid="69" grpId="0"/>
      <p:bldP spid="70" grpId="0"/>
      <p:bldP spid="71" grpId="0"/>
      <p:bldP spid="73" grpId="0"/>
      <p:bldP spid="75" grpId="0"/>
      <p:bldP spid="76"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572</TotalTime>
  <Words>1000</Words>
  <Application>Microsoft Office PowerPoint</Application>
  <PresentationFormat>Custom</PresentationFormat>
  <Paragraphs>241</Paragraphs>
  <Slides>21</Slides>
  <Notes>1</Notes>
  <HiddenSlides>0</HiddenSlides>
  <MMClips>3</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Facet</vt:lpstr>
      <vt:lpstr>PowerPoint Presentation</vt:lpstr>
      <vt:lpstr>PowerPoint Presentation</vt:lpstr>
      <vt:lpstr>Video slide</vt:lpstr>
      <vt:lpstr>Agenda </vt:lpstr>
      <vt:lpstr>Introduction  </vt:lpstr>
      <vt:lpstr>Objectives:</vt:lpstr>
      <vt:lpstr>PowerPoint Presentation</vt:lpstr>
      <vt:lpstr>PowerPoint Presentation</vt:lpstr>
      <vt:lpstr>PowerPoint Presentation</vt:lpstr>
      <vt:lpstr>PowerPoint Presentation</vt:lpstr>
      <vt:lpstr>PowerPoint Presentation</vt:lpstr>
      <vt:lpstr>PowerPoint Presentation</vt:lpstr>
      <vt:lpstr>IP Phone is the most creative thing in computer networks. Internet protocol phones allow us to make calls over IP address. IP Phones use Voice-over IP technology.</vt:lpstr>
      <vt:lpstr>PowerPoint Presentation</vt:lpstr>
      <vt:lpstr>Music Player</vt:lpstr>
      <vt:lpstr>Fire alarm &amp; smoke alarm</vt:lpstr>
      <vt:lpstr>PowerPoint Presentation</vt:lpstr>
      <vt:lpstr>Expected outcome</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78</cp:revision>
  <dcterms:created xsi:type="dcterms:W3CDTF">2022-09-04T11:38:14Z</dcterms:created>
  <dcterms:modified xsi:type="dcterms:W3CDTF">2022-09-14T16:58:20Z</dcterms:modified>
</cp:coreProperties>
</file>